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8" r:id="rId6"/>
    <p:sldId id="262" r:id="rId7"/>
    <p:sldId id="259" r:id="rId8"/>
    <p:sldId id="263" r:id="rId9"/>
    <p:sldId id="264" r:id="rId10"/>
    <p:sldId id="266" r:id="rId11"/>
    <p:sldId id="267" r:id="rId12"/>
    <p:sldId id="268" r:id="rId13"/>
    <p:sldId id="269" r:id="rId14"/>
    <p:sldId id="270" r:id="rId15"/>
    <p:sldId id="271" r:id="rId16"/>
    <p:sldId id="265" r:id="rId17"/>
    <p:sldId id="272" r:id="rId18"/>
  </p:sldIdLst>
  <p:sldSz cx="18288000" cy="10287000"/>
  <p:notesSz cx="6858000" cy="9144000"/>
  <p:embeddedFontLst>
    <p:embeddedFont>
      <p:font typeface="DM Sans" pitchFamily="2" charset="77"/>
      <p:regular r:id="rId19"/>
      <p:bold r:id="rId20"/>
      <p:italic r:id="rId21"/>
      <p:boldItalic r:id="rId22"/>
    </p:embeddedFont>
    <p:embeddedFont>
      <p:font typeface="Georgia Pro" panose="02040502050405020303" pitchFamily="18" charset="0"/>
      <p:regular r:id="rId23"/>
      <p:bold r:id="rId24"/>
      <p:italic r:id="rId25"/>
      <p:boldItalic r:id="rId26"/>
    </p:embeddedFont>
    <p:embeddedFont>
      <p:font typeface="Georgia Pro Bold" panose="02040502050405020303" pitchFamily="18" charset="0"/>
      <p:bold r:id="rId27"/>
      <p:italic r:id="rId28"/>
      <p:boldItalic r:id="rId29"/>
    </p:embeddedFont>
    <p:embeddedFont>
      <p:font typeface="IBM Plex Sans Condensed" panose="020B0506050203000203" pitchFamily="34" charset="77"/>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1D6CF-9C54-76A1-0DB9-88E607ABE472}" v="9" dt="2026-06-22T07:20:57.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58"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8.fntdata"/><Relationship Id="rId39" Type="http://schemas.microsoft.com/office/2015/10/relationships/revisionInfo" Target="revisionInfo.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_tabacaru" userId="S::cristina_tabacaru_yahoo.com#ext#@citizensinpower.onmicrosoft.com::8fbd2908-3d7b-4ca9-b8df-316176944c48" providerId="AD" clId="Web-{7351D6CF-9C54-76A1-0DB9-88E607ABE472}"/>
    <pc:docChg chg="modSld">
      <pc:chgData name="cristina_tabacaru" userId="S::cristina_tabacaru_yahoo.com#ext#@citizensinpower.onmicrosoft.com::8fbd2908-3d7b-4ca9-b8df-316176944c48" providerId="AD" clId="Web-{7351D6CF-9C54-76A1-0DB9-88E607ABE472}" dt="2026-06-22T07:20:57.078" v="7" actId="1076"/>
      <pc:docMkLst>
        <pc:docMk/>
      </pc:docMkLst>
      <pc:sldChg chg="addSp delSp modSp">
        <pc:chgData name="cristina_tabacaru" userId="S::cristina_tabacaru_yahoo.com#ext#@citizensinpower.onmicrosoft.com::8fbd2908-3d7b-4ca9-b8df-316176944c48" providerId="AD" clId="Web-{7351D6CF-9C54-76A1-0DB9-88E607ABE472}" dt="2026-06-22T07:20:43.375" v="3" actId="1076"/>
        <pc:sldMkLst>
          <pc:docMk/>
          <pc:sldMk cId="622390870" sldId="267"/>
        </pc:sldMkLst>
        <pc:picChg chg="add mod">
          <ac:chgData name="cristina_tabacaru" userId="S::cristina_tabacaru_yahoo.com#ext#@citizensinpower.onmicrosoft.com::8fbd2908-3d7b-4ca9-b8df-316176944c48" providerId="AD" clId="Web-{7351D6CF-9C54-76A1-0DB9-88E607ABE472}" dt="2026-06-22T07:20:43.375" v="3" actId="1076"/>
          <ac:picMkLst>
            <pc:docMk/>
            <pc:sldMk cId="622390870" sldId="267"/>
            <ac:picMk id="3" creationId="{8906C48E-9359-EEAF-6656-2D0458E27DB6}"/>
          </ac:picMkLst>
        </pc:picChg>
        <pc:picChg chg="del">
          <ac:chgData name="cristina_tabacaru" userId="S::cristina_tabacaru_yahoo.com#ext#@citizensinpower.onmicrosoft.com::8fbd2908-3d7b-4ca9-b8df-316176944c48" providerId="AD" clId="Web-{7351D6CF-9C54-76A1-0DB9-88E607ABE472}" dt="2026-06-22T07:20:32.078" v="0"/>
          <ac:picMkLst>
            <pc:docMk/>
            <pc:sldMk cId="622390870" sldId="267"/>
            <ac:picMk id="4" creationId="{9E32DC21-5A59-A09E-A345-CCFCB8DEEA00}"/>
          </ac:picMkLst>
        </pc:picChg>
      </pc:sldChg>
      <pc:sldChg chg="addSp delSp modSp">
        <pc:chgData name="cristina_tabacaru" userId="S::cristina_tabacaru_yahoo.com#ext#@citizensinpower.onmicrosoft.com::8fbd2908-3d7b-4ca9-b8df-316176944c48" providerId="AD" clId="Web-{7351D6CF-9C54-76A1-0DB9-88E607ABE472}" dt="2026-06-22T07:20:57.078" v="7" actId="1076"/>
        <pc:sldMkLst>
          <pc:docMk/>
          <pc:sldMk cId="391562107" sldId="268"/>
        </pc:sldMkLst>
        <pc:picChg chg="del">
          <ac:chgData name="cristina_tabacaru" userId="S::cristina_tabacaru_yahoo.com#ext#@citizensinpower.onmicrosoft.com::8fbd2908-3d7b-4ca9-b8df-316176944c48" providerId="AD" clId="Web-{7351D6CF-9C54-76A1-0DB9-88E607ABE472}" dt="2026-06-22T07:20:45.656" v="4"/>
          <ac:picMkLst>
            <pc:docMk/>
            <pc:sldMk cId="391562107" sldId="268"/>
            <ac:picMk id="2" creationId="{C8B6A938-0807-CAED-7BBD-BCED63DA2100}"/>
          </ac:picMkLst>
        </pc:picChg>
        <pc:picChg chg="add mod ord">
          <ac:chgData name="cristina_tabacaru" userId="S::cristina_tabacaru_yahoo.com#ext#@citizensinpower.onmicrosoft.com::8fbd2908-3d7b-4ca9-b8df-316176944c48" providerId="AD" clId="Web-{7351D6CF-9C54-76A1-0DB9-88E607ABE472}" dt="2026-06-22T07:20:57.078" v="7" actId="1076"/>
          <ac:picMkLst>
            <pc:docMk/>
            <pc:sldMk cId="391562107" sldId="268"/>
            <ac:picMk id="4" creationId="{F04ABE8B-AF75-8C6D-FDD8-4D8540520AC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06E1C-A8B4-4D4A-AAD1-3D14DAFEB393}"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1B598344-4850-E14F-A7BB-5687851BD927}">
      <dgm:prSet phldrT="[Text]"/>
      <dgm:spPr/>
      <dgm:t>
        <a:bodyPr/>
        <a:lstStyle/>
        <a:p>
          <a:r>
            <a:rPr lang="en-US" dirty="0">
              <a:latin typeface="Calibri" panose="020F0502020204030204" pitchFamily="34" charset="0"/>
              <a:cs typeface="Calibri" panose="020F0502020204030204" pitchFamily="34" charset="0"/>
            </a:rPr>
            <a:t>1. </a:t>
          </a:r>
          <a:r>
            <a:rPr lang="ro-RO" dirty="0">
              <a:latin typeface="Calibri" panose="020F0502020204030204" pitchFamily="34" charset="0"/>
              <a:cs typeface="Calibri" panose="020F0502020204030204" pitchFamily="34" charset="0"/>
            </a:rPr>
            <a:t>Încălzire</a:t>
          </a:r>
          <a:endParaRPr lang="en-US" dirty="0">
            <a:latin typeface="Calibri" panose="020F0502020204030204" pitchFamily="34" charset="0"/>
            <a:cs typeface="Calibri" panose="020F0502020204030204" pitchFamily="34" charset="0"/>
          </a:endParaRPr>
        </a:p>
      </dgm:t>
    </dgm:pt>
    <dgm:pt modelId="{5B296572-194E-1B4C-9D43-1EDAB4C842D5}" type="parTrans" cxnId="{AD1CEEB7-3440-664D-9322-0F0FE592C14A}">
      <dgm:prSet/>
      <dgm:spPr/>
      <dgm:t>
        <a:bodyPr/>
        <a:lstStyle/>
        <a:p>
          <a:endParaRPr lang="en-US"/>
        </a:p>
      </dgm:t>
    </dgm:pt>
    <dgm:pt modelId="{9CB439FB-0C7A-8F4E-8355-C718F41103D4}" type="sibTrans" cxnId="{AD1CEEB7-3440-664D-9322-0F0FE592C14A}">
      <dgm:prSet/>
      <dgm:spPr/>
      <dgm:t>
        <a:bodyPr/>
        <a:lstStyle/>
        <a:p>
          <a:endParaRPr lang="en-US"/>
        </a:p>
      </dgm:t>
    </dgm:pt>
    <dgm:pt modelId="{4C4A4A5F-B680-7E42-8E7B-250AE9B480C3}">
      <dgm:prSet phldrT="[Text]"/>
      <dgm:spPr/>
      <dgm:t>
        <a:bodyPr/>
        <a:lstStyle/>
        <a:p>
          <a:r>
            <a:rPr lang="en-US" dirty="0">
              <a:latin typeface="Calibri" panose="020F0502020204030204" pitchFamily="34" charset="0"/>
              <a:cs typeface="Calibri" panose="020F0502020204030204" pitchFamily="34" charset="0"/>
            </a:rPr>
            <a:t>2. </a:t>
          </a:r>
          <a:r>
            <a:rPr lang="ro-RO" dirty="0">
              <a:latin typeface="Calibri" panose="020F0502020204030204" pitchFamily="34" charset="0"/>
              <a:cs typeface="Calibri" panose="020F0502020204030204" pitchFamily="34" charset="0"/>
            </a:rPr>
            <a:t>Spune povestea ta</a:t>
          </a:r>
          <a:endParaRPr lang="en-US" dirty="0">
            <a:latin typeface="Calibri" panose="020F0502020204030204" pitchFamily="34" charset="0"/>
            <a:cs typeface="Calibri" panose="020F0502020204030204" pitchFamily="34" charset="0"/>
          </a:endParaRPr>
        </a:p>
      </dgm:t>
    </dgm:pt>
    <dgm:pt modelId="{D4D39C22-5081-524F-AF7E-765F8AC0EFE4}" type="parTrans" cxnId="{116DCF15-504E-0E44-A991-2F1177CB1E87}">
      <dgm:prSet/>
      <dgm:spPr/>
      <dgm:t>
        <a:bodyPr/>
        <a:lstStyle/>
        <a:p>
          <a:endParaRPr lang="en-US"/>
        </a:p>
      </dgm:t>
    </dgm:pt>
    <dgm:pt modelId="{61D35E9B-5E75-C947-94CA-203F5F0F229D}" type="sibTrans" cxnId="{116DCF15-504E-0E44-A991-2F1177CB1E87}">
      <dgm:prSet/>
      <dgm:spPr/>
      <dgm:t>
        <a:bodyPr/>
        <a:lstStyle/>
        <a:p>
          <a:endParaRPr lang="en-US"/>
        </a:p>
      </dgm:t>
    </dgm:pt>
    <dgm:pt modelId="{4AF5E8D7-ED86-6A40-8DC2-17DCB7AE89D0}">
      <dgm:prSet phldrT="[Text]"/>
      <dgm:spPr/>
      <dgm:t>
        <a:bodyPr/>
        <a:lstStyle/>
        <a:p>
          <a:r>
            <a:rPr lang="en-US" dirty="0">
              <a:latin typeface="Calibri" panose="020F0502020204030204" pitchFamily="34" charset="0"/>
              <a:cs typeface="Calibri" panose="020F0502020204030204" pitchFamily="34" charset="0"/>
            </a:rPr>
            <a:t>3. </a:t>
          </a:r>
          <a:r>
            <a:rPr lang="ro-RO" dirty="0">
              <a:latin typeface="Calibri" panose="020F0502020204030204" pitchFamily="34" charset="0"/>
              <a:cs typeface="Calibri" panose="020F0502020204030204" pitchFamily="34" charset="0"/>
            </a:rPr>
            <a:t>Testăm povestea</a:t>
          </a:r>
          <a:endParaRPr lang="en-US" dirty="0">
            <a:latin typeface="Calibri" panose="020F0502020204030204" pitchFamily="34" charset="0"/>
            <a:cs typeface="Calibri" panose="020F0502020204030204" pitchFamily="34" charset="0"/>
          </a:endParaRPr>
        </a:p>
      </dgm:t>
    </dgm:pt>
    <dgm:pt modelId="{434084A0-5BAF-0D49-B327-FF8C722A1DAE}" type="parTrans" cxnId="{630889E4-BB2D-E346-A568-ABE8E21EA518}">
      <dgm:prSet/>
      <dgm:spPr/>
      <dgm:t>
        <a:bodyPr/>
        <a:lstStyle/>
        <a:p>
          <a:endParaRPr lang="en-US"/>
        </a:p>
      </dgm:t>
    </dgm:pt>
    <dgm:pt modelId="{AA97393C-3CD3-B04F-A9E6-6DD6A30C104A}" type="sibTrans" cxnId="{630889E4-BB2D-E346-A568-ABE8E21EA518}">
      <dgm:prSet/>
      <dgm:spPr/>
      <dgm:t>
        <a:bodyPr/>
        <a:lstStyle/>
        <a:p>
          <a:endParaRPr lang="en-US"/>
        </a:p>
      </dgm:t>
    </dgm:pt>
    <dgm:pt modelId="{193B9980-3835-7443-A1E7-6CC68B756BFA}">
      <dgm:prSet phldrT="[Text]"/>
      <dgm:spPr/>
      <dgm:t>
        <a:bodyPr/>
        <a:lstStyle/>
        <a:p>
          <a:r>
            <a:rPr lang="en-US" dirty="0">
              <a:latin typeface="Calibri" panose="020F0502020204030204" pitchFamily="34" charset="0"/>
              <a:cs typeface="Calibri" panose="020F0502020204030204" pitchFamily="34" charset="0"/>
            </a:rPr>
            <a:t>4. </a:t>
          </a:r>
          <a:r>
            <a:rPr lang="ro-RO" dirty="0">
              <a:latin typeface="Calibri" panose="020F0502020204030204" pitchFamily="34" charset="0"/>
              <a:cs typeface="Calibri" panose="020F0502020204030204" pitchFamily="34" charset="0"/>
            </a:rPr>
            <a:t>Numărăm punctele</a:t>
          </a:r>
          <a:endParaRPr lang="en-US" dirty="0">
            <a:latin typeface="Calibri" panose="020F0502020204030204" pitchFamily="34" charset="0"/>
            <a:cs typeface="Calibri" panose="020F0502020204030204" pitchFamily="34" charset="0"/>
          </a:endParaRPr>
        </a:p>
      </dgm:t>
    </dgm:pt>
    <dgm:pt modelId="{81FE4E5F-7069-5448-B33D-79D7E1E46899}" type="parTrans" cxnId="{ED7D5ABB-134F-104A-9CF4-D927291F6E34}">
      <dgm:prSet/>
      <dgm:spPr/>
      <dgm:t>
        <a:bodyPr/>
        <a:lstStyle/>
        <a:p>
          <a:endParaRPr lang="en-US"/>
        </a:p>
      </dgm:t>
    </dgm:pt>
    <dgm:pt modelId="{6478335D-5837-DD4F-BD44-8AEC090B7B1A}" type="sibTrans" cxnId="{ED7D5ABB-134F-104A-9CF4-D927291F6E34}">
      <dgm:prSet/>
      <dgm:spPr/>
      <dgm:t>
        <a:bodyPr/>
        <a:lstStyle/>
        <a:p>
          <a:endParaRPr lang="en-US"/>
        </a:p>
      </dgm:t>
    </dgm:pt>
    <dgm:pt modelId="{877E8F0E-D79B-0043-9D6C-1966F24426E1}">
      <dgm:prSet phldrT="[Text]"/>
      <dgm:spPr/>
      <dgm:t>
        <a:bodyPr/>
        <a:lstStyle/>
        <a:p>
          <a:r>
            <a:rPr lang="en-US" dirty="0">
              <a:latin typeface="Calibri" panose="020F0502020204030204" pitchFamily="34" charset="0"/>
              <a:cs typeface="Calibri" panose="020F0502020204030204" pitchFamily="34" charset="0"/>
            </a:rPr>
            <a:t>5. </a:t>
          </a:r>
          <a:r>
            <a:rPr lang="ro-RO" dirty="0">
              <a:latin typeface="Calibri" panose="020F0502020204030204" pitchFamily="34" charset="0"/>
              <a:cs typeface="Calibri" panose="020F0502020204030204" pitchFamily="34" charset="0"/>
            </a:rPr>
            <a:t>Strângem materialele și returnăm dosarul</a:t>
          </a:r>
          <a:endParaRPr lang="en-US" dirty="0">
            <a:latin typeface="Calibri" panose="020F0502020204030204" pitchFamily="34" charset="0"/>
            <a:cs typeface="Calibri" panose="020F0502020204030204" pitchFamily="34" charset="0"/>
          </a:endParaRPr>
        </a:p>
      </dgm:t>
    </dgm:pt>
    <dgm:pt modelId="{778D88C2-2536-A04C-BB88-0AB9F5B23BEC}" type="parTrans" cxnId="{41A9CF64-AE15-E442-8070-E0FD5631CF69}">
      <dgm:prSet/>
      <dgm:spPr/>
      <dgm:t>
        <a:bodyPr/>
        <a:lstStyle/>
        <a:p>
          <a:endParaRPr lang="en-US"/>
        </a:p>
      </dgm:t>
    </dgm:pt>
    <dgm:pt modelId="{CADCDDA3-8E32-D44D-B9A5-40780E10B2BD}" type="sibTrans" cxnId="{41A9CF64-AE15-E442-8070-E0FD5631CF69}">
      <dgm:prSet/>
      <dgm:spPr/>
      <dgm:t>
        <a:bodyPr/>
        <a:lstStyle/>
        <a:p>
          <a:endParaRPr lang="en-US"/>
        </a:p>
      </dgm:t>
    </dgm:pt>
    <dgm:pt modelId="{00592DE3-874A-B34D-AD2B-78C64C87907B}" type="pres">
      <dgm:prSet presAssocID="{93806E1C-A8B4-4D4A-AAD1-3D14DAFEB393}" presName="Name0" presStyleCnt="0">
        <dgm:presLayoutVars>
          <dgm:dir/>
          <dgm:resizeHandles val="exact"/>
        </dgm:presLayoutVars>
      </dgm:prSet>
      <dgm:spPr/>
    </dgm:pt>
    <dgm:pt modelId="{A5E6A966-7914-D043-AF47-2BAD2DFAA270}" type="pres">
      <dgm:prSet presAssocID="{93806E1C-A8B4-4D4A-AAD1-3D14DAFEB393}" presName="cycle" presStyleCnt="0"/>
      <dgm:spPr/>
    </dgm:pt>
    <dgm:pt modelId="{65D35A6E-7764-AC4D-A3D9-3F7F23A3E0A1}" type="pres">
      <dgm:prSet presAssocID="{1B598344-4850-E14F-A7BB-5687851BD927}" presName="nodeFirstNode" presStyleLbl="node1" presStyleIdx="0" presStyleCnt="5">
        <dgm:presLayoutVars>
          <dgm:bulletEnabled val="1"/>
        </dgm:presLayoutVars>
      </dgm:prSet>
      <dgm:spPr/>
    </dgm:pt>
    <dgm:pt modelId="{CDB5977F-F70A-7340-9669-EABCFD4CD027}" type="pres">
      <dgm:prSet presAssocID="{9CB439FB-0C7A-8F4E-8355-C718F41103D4}" presName="sibTransFirstNode" presStyleLbl="bgShp" presStyleIdx="0" presStyleCnt="1"/>
      <dgm:spPr/>
    </dgm:pt>
    <dgm:pt modelId="{72FD8B11-EE6D-F544-886B-80D15456F41E}" type="pres">
      <dgm:prSet presAssocID="{4C4A4A5F-B680-7E42-8E7B-250AE9B480C3}" presName="nodeFollowingNodes" presStyleLbl="node1" presStyleIdx="1" presStyleCnt="5">
        <dgm:presLayoutVars>
          <dgm:bulletEnabled val="1"/>
        </dgm:presLayoutVars>
      </dgm:prSet>
      <dgm:spPr/>
    </dgm:pt>
    <dgm:pt modelId="{45A72AB4-AE94-5B4E-85FE-8DBAF84D6753}" type="pres">
      <dgm:prSet presAssocID="{4AF5E8D7-ED86-6A40-8DC2-17DCB7AE89D0}" presName="nodeFollowingNodes" presStyleLbl="node1" presStyleIdx="2" presStyleCnt="5">
        <dgm:presLayoutVars>
          <dgm:bulletEnabled val="1"/>
        </dgm:presLayoutVars>
      </dgm:prSet>
      <dgm:spPr/>
    </dgm:pt>
    <dgm:pt modelId="{9E9A4804-DF15-F54C-B054-D651D75B0A21}" type="pres">
      <dgm:prSet presAssocID="{193B9980-3835-7443-A1E7-6CC68B756BFA}" presName="nodeFollowingNodes" presStyleLbl="node1" presStyleIdx="3" presStyleCnt="5">
        <dgm:presLayoutVars>
          <dgm:bulletEnabled val="1"/>
        </dgm:presLayoutVars>
      </dgm:prSet>
      <dgm:spPr/>
    </dgm:pt>
    <dgm:pt modelId="{1E7638E9-0B5D-0640-8F04-8F3118A980FB}" type="pres">
      <dgm:prSet presAssocID="{877E8F0E-D79B-0043-9D6C-1966F24426E1}" presName="nodeFollowingNodes" presStyleLbl="node1" presStyleIdx="4" presStyleCnt="5">
        <dgm:presLayoutVars>
          <dgm:bulletEnabled val="1"/>
        </dgm:presLayoutVars>
      </dgm:prSet>
      <dgm:spPr/>
    </dgm:pt>
  </dgm:ptLst>
  <dgm:cxnLst>
    <dgm:cxn modelId="{3A53A304-D070-4943-9CED-72932E8CC4DB}" type="presOf" srcId="{193B9980-3835-7443-A1E7-6CC68B756BFA}" destId="{9E9A4804-DF15-F54C-B054-D651D75B0A21}" srcOrd="0" destOrd="0" presId="urn:microsoft.com/office/officeart/2005/8/layout/cycle3"/>
    <dgm:cxn modelId="{7FB5FE13-EA36-7348-A55F-834E88036F0C}" type="presOf" srcId="{9CB439FB-0C7A-8F4E-8355-C718F41103D4}" destId="{CDB5977F-F70A-7340-9669-EABCFD4CD027}" srcOrd="0" destOrd="0" presId="urn:microsoft.com/office/officeart/2005/8/layout/cycle3"/>
    <dgm:cxn modelId="{116DCF15-504E-0E44-A991-2F1177CB1E87}" srcId="{93806E1C-A8B4-4D4A-AAD1-3D14DAFEB393}" destId="{4C4A4A5F-B680-7E42-8E7B-250AE9B480C3}" srcOrd="1" destOrd="0" parTransId="{D4D39C22-5081-524F-AF7E-765F8AC0EFE4}" sibTransId="{61D35E9B-5E75-C947-94CA-203F5F0F229D}"/>
    <dgm:cxn modelId="{63AC022F-8B23-7241-B609-DDD6A713B9A2}" type="presOf" srcId="{877E8F0E-D79B-0043-9D6C-1966F24426E1}" destId="{1E7638E9-0B5D-0640-8F04-8F3118A980FB}" srcOrd="0" destOrd="0" presId="urn:microsoft.com/office/officeart/2005/8/layout/cycle3"/>
    <dgm:cxn modelId="{6C51774B-1E7F-5E41-BEA4-A2F47E8E2B89}" type="presOf" srcId="{4C4A4A5F-B680-7E42-8E7B-250AE9B480C3}" destId="{72FD8B11-EE6D-F544-886B-80D15456F41E}" srcOrd="0" destOrd="0" presId="urn:microsoft.com/office/officeart/2005/8/layout/cycle3"/>
    <dgm:cxn modelId="{F96B3952-CB15-A443-A368-90A860820D46}" type="presOf" srcId="{1B598344-4850-E14F-A7BB-5687851BD927}" destId="{65D35A6E-7764-AC4D-A3D9-3F7F23A3E0A1}" srcOrd="0" destOrd="0" presId="urn:microsoft.com/office/officeart/2005/8/layout/cycle3"/>
    <dgm:cxn modelId="{0E76C155-FF4D-794C-B751-E409BE2D435C}" type="presOf" srcId="{4AF5E8D7-ED86-6A40-8DC2-17DCB7AE89D0}" destId="{45A72AB4-AE94-5B4E-85FE-8DBAF84D6753}" srcOrd="0" destOrd="0" presId="urn:microsoft.com/office/officeart/2005/8/layout/cycle3"/>
    <dgm:cxn modelId="{41A9CF64-AE15-E442-8070-E0FD5631CF69}" srcId="{93806E1C-A8B4-4D4A-AAD1-3D14DAFEB393}" destId="{877E8F0E-D79B-0043-9D6C-1966F24426E1}" srcOrd="4" destOrd="0" parTransId="{778D88C2-2536-A04C-BB88-0AB9F5B23BEC}" sibTransId="{CADCDDA3-8E32-D44D-B9A5-40780E10B2BD}"/>
    <dgm:cxn modelId="{AD1CEEB7-3440-664D-9322-0F0FE592C14A}" srcId="{93806E1C-A8B4-4D4A-AAD1-3D14DAFEB393}" destId="{1B598344-4850-E14F-A7BB-5687851BD927}" srcOrd="0" destOrd="0" parTransId="{5B296572-194E-1B4C-9D43-1EDAB4C842D5}" sibTransId="{9CB439FB-0C7A-8F4E-8355-C718F41103D4}"/>
    <dgm:cxn modelId="{27509CB8-8BFE-0849-B3B7-4B0733944044}" type="presOf" srcId="{93806E1C-A8B4-4D4A-AAD1-3D14DAFEB393}" destId="{00592DE3-874A-B34D-AD2B-78C64C87907B}" srcOrd="0" destOrd="0" presId="urn:microsoft.com/office/officeart/2005/8/layout/cycle3"/>
    <dgm:cxn modelId="{ED7D5ABB-134F-104A-9CF4-D927291F6E34}" srcId="{93806E1C-A8B4-4D4A-AAD1-3D14DAFEB393}" destId="{193B9980-3835-7443-A1E7-6CC68B756BFA}" srcOrd="3" destOrd="0" parTransId="{81FE4E5F-7069-5448-B33D-79D7E1E46899}" sibTransId="{6478335D-5837-DD4F-BD44-8AEC090B7B1A}"/>
    <dgm:cxn modelId="{630889E4-BB2D-E346-A568-ABE8E21EA518}" srcId="{93806E1C-A8B4-4D4A-AAD1-3D14DAFEB393}" destId="{4AF5E8D7-ED86-6A40-8DC2-17DCB7AE89D0}" srcOrd="2" destOrd="0" parTransId="{434084A0-5BAF-0D49-B327-FF8C722A1DAE}" sibTransId="{AA97393C-3CD3-B04F-A9E6-6DD6A30C104A}"/>
    <dgm:cxn modelId="{5DED772F-D4BA-9944-A712-8E642EC6972E}" type="presParOf" srcId="{00592DE3-874A-B34D-AD2B-78C64C87907B}" destId="{A5E6A966-7914-D043-AF47-2BAD2DFAA270}" srcOrd="0" destOrd="0" presId="urn:microsoft.com/office/officeart/2005/8/layout/cycle3"/>
    <dgm:cxn modelId="{9B347314-1B23-2748-BA7A-94B1293AFDF0}" type="presParOf" srcId="{A5E6A966-7914-D043-AF47-2BAD2DFAA270}" destId="{65D35A6E-7764-AC4D-A3D9-3F7F23A3E0A1}" srcOrd="0" destOrd="0" presId="urn:microsoft.com/office/officeart/2005/8/layout/cycle3"/>
    <dgm:cxn modelId="{35F1BD1A-B7D5-334E-980F-49CB7CEAC0A7}" type="presParOf" srcId="{A5E6A966-7914-D043-AF47-2BAD2DFAA270}" destId="{CDB5977F-F70A-7340-9669-EABCFD4CD027}" srcOrd="1" destOrd="0" presId="urn:microsoft.com/office/officeart/2005/8/layout/cycle3"/>
    <dgm:cxn modelId="{76CDCBDB-8887-1C40-9702-BE77169966C2}" type="presParOf" srcId="{A5E6A966-7914-D043-AF47-2BAD2DFAA270}" destId="{72FD8B11-EE6D-F544-886B-80D15456F41E}" srcOrd="2" destOrd="0" presId="urn:microsoft.com/office/officeart/2005/8/layout/cycle3"/>
    <dgm:cxn modelId="{C3C7E97B-70B1-3143-9984-79812F8C04D9}" type="presParOf" srcId="{A5E6A966-7914-D043-AF47-2BAD2DFAA270}" destId="{45A72AB4-AE94-5B4E-85FE-8DBAF84D6753}" srcOrd="3" destOrd="0" presId="urn:microsoft.com/office/officeart/2005/8/layout/cycle3"/>
    <dgm:cxn modelId="{B9F24BC9-9E87-8845-A2F3-2E306B4AA5F1}" type="presParOf" srcId="{A5E6A966-7914-D043-AF47-2BAD2DFAA270}" destId="{9E9A4804-DF15-F54C-B054-D651D75B0A21}" srcOrd="4" destOrd="0" presId="urn:microsoft.com/office/officeart/2005/8/layout/cycle3"/>
    <dgm:cxn modelId="{C80DDCBD-FC1D-C546-A6B8-2FB06E8081EF}" type="presParOf" srcId="{A5E6A966-7914-D043-AF47-2BAD2DFAA270}" destId="{1E7638E9-0B5D-0640-8F04-8F3118A980FB}"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5977F-F70A-7340-9669-EABCFD4CD027}">
      <dsp:nvSpPr>
        <dsp:cNvPr id="0" name=""/>
        <dsp:cNvSpPr/>
      </dsp:nvSpPr>
      <dsp:spPr>
        <a:xfrm>
          <a:off x="1034003" y="700027"/>
          <a:ext cx="7272843" cy="7272843"/>
        </a:xfrm>
        <a:prstGeom prst="circularArrow">
          <a:avLst>
            <a:gd name="adj1" fmla="val 5544"/>
            <a:gd name="adj2" fmla="val 330680"/>
            <a:gd name="adj3" fmla="val 13753175"/>
            <a:gd name="adj4" fmla="val 17399825"/>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D35A6E-7764-AC4D-A3D9-3F7F23A3E0A1}">
      <dsp:nvSpPr>
        <dsp:cNvPr id="0" name=""/>
        <dsp:cNvSpPr/>
      </dsp:nvSpPr>
      <dsp:spPr>
        <a:xfrm>
          <a:off x="2950942" y="747766"/>
          <a:ext cx="3438965" cy="17194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cs typeface="Calibri" panose="020F0502020204030204" pitchFamily="34" charset="0"/>
            </a:rPr>
            <a:t>1. </a:t>
          </a:r>
          <a:r>
            <a:rPr lang="ro-RO" sz="3100" kern="1200" dirty="0">
              <a:latin typeface="Calibri" panose="020F0502020204030204" pitchFamily="34" charset="0"/>
              <a:cs typeface="Calibri" panose="020F0502020204030204" pitchFamily="34" charset="0"/>
            </a:rPr>
            <a:t>Încălzire</a:t>
          </a:r>
          <a:endParaRPr lang="en-US" sz="3100" kern="1200" dirty="0">
            <a:latin typeface="Calibri" panose="020F0502020204030204" pitchFamily="34" charset="0"/>
            <a:cs typeface="Calibri" panose="020F0502020204030204" pitchFamily="34" charset="0"/>
          </a:endParaRPr>
        </a:p>
      </dsp:txBody>
      <dsp:txXfrm>
        <a:off x="3034880" y="831704"/>
        <a:ext cx="3271089" cy="1551606"/>
      </dsp:txXfrm>
    </dsp:sp>
    <dsp:sp modelId="{72FD8B11-EE6D-F544-886B-80D15456F41E}">
      <dsp:nvSpPr>
        <dsp:cNvPr id="0" name=""/>
        <dsp:cNvSpPr/>
      </dsp:nvSpPr>
      <dsp:spPr>
        <a:xfrm>
          <a:off x="5900573" y="2890799"/>
          <a:ext cx="3438965" cy="1719482"/>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cs typeface="Calibri" panose="020F0502020204030204" pitchFamily="34" charset="0"/>
            </a:rPr>
            <a:t>2. </a:t>
          </a:r>
          <a:r>
            <a:rPr lang="ro-RO" sz="3100" kern="1200" dirty="0">
              <a:latin typeface="Calibri" panose="020F0502020204030204" pitchFamily="34" charset="0"/>
              <a:cs typeface="Calibri" panose="020F0502020204030204" pitchFamily="34" charset="0"/>
            </a:rPr>
            <a:t>Spune povestea ta</a:t>
          </a:r>
          <a:endParaRPr lang="en-US" sz="3100" kern="1200" dirty="0">
            <a:latin typeface="Calibri" panose="020F0502020204030204" pitchFamily="34" charset="0"/>
            <a:cs typeface="Calibri" panose="020F0502020204030204" pitchFamily="34" charset="0"/>
          </a:endParaRPr>
        </a:p>
      </dsp:txBody>
      <dsp:txXfrm>
        <a:off x="5984511" y="2974737"/>
        <a:ext cx="3271089" cy="1551606"/>
      </dsp:txXfrm>
    </dsp:sp>
    <dsp:sp modelId="{45A72AB4-AE94-5B4E-85FE-8DBAF84D6753}">
      <dsp:nvSpPr>
        <dsp:cNvPr id="0" name=""/>
        <dsp:cNvSpPr/>
      </dsp:nvSpPr>
      <dsp:spPr>
        <a:xfrm>
          <a:off x="4773914" y="6358298"/>
          <a:ext cx="3438965" cy="1719482"/>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cs typeface="Calibri" panose="020F0502020204030204" pitchFamily="34" charset="0"/>
            </a:rPr>
            <a:t>3. </a:t>
          </a:r>
          <a:r>
            <a:rPr lang="ro-RO" sz="3100" kern="1200" dirty="0">
              <a:latin typeface="Calibri" panose="020F0502020204030204" pitchFamily="34" charset="0"/>
              <a:cs typeface="Calibri" panose="020F0502020204030204" pitchFamily="34" charset="0"/>
            </a:rPr>
            <a:t>Testăm povestea</a:t>
          </a:r>
          <a:endParaRPr lang="en-US" sz="3100" kern="1200" dirty="0">
            <a:latin typeface="Calibri" panose="020F0502020204030204" pitchFamily="34" charset="0"/>
            <a:cs typeface="Calibri" panose="020F0502020204030204" pitchFamily="34" charset="0"/>
          </a:endParaRPr>
        </a:p>
      </dsp:txBody>
      <dsp:txXfrm>
        <a:off x="4857852" y="6442236"/>
        <a:ext cx="3271089" cy="1551606"/>
      </dsp:txXfrm>
    </dsp:sp>
    <dsp:sp modelId="{9E9A4804-DF15-F54C-B054-D651D75B0A21}">
      <dsp:nvSpPr>
        <dsp:cNvPr id="0" name=""/>
        <dsp:cNvSpPr/>
      </dsp:nvSpPr>
      <dsp:spPr>
        <a:xfrm>
          <a:off x="1127970" y="6358298"/>
          <a:ext cx="3438965" cy="1719482"/>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cs typeface="Calibri" panose="020F0502020204030204" pitchFamily="34" charset="0"/>
            </a:rPr>
            <a:t>4. </a:t>
          </a:r>
          <a:r>
            <a:rPr lang="ro-RO" sz="3100" kern="1200" dirty="0">
              <a:latin typeface="Calibri" panose="020F0502020204030204" pitchFamily="34" charset="0"/>
              <a:cs typeface="Calibri" panose="020F0502020204030204" pitchFamily="34" charset="0"/>
            </a:rPr>
            <a:t>Numărăm punctele</a:t>
          </a:r>
          <a:endParaRPr lang="en-US" sz="3100" kern="1200" dirty="0">
            <a:latin typeface="Calibri" panose="020F0502020204030204" pitchFamily="34" charset="0"/>
            <a:cs typeface="Calibri" panose="020F0502020204030204" pitchFamily="34" charset="0"/>
          </a:endParaRPr>
        </a:p>
      </dsp:txBody>
      <dsp:txXfrm>
        <a:off x="1211908" y="6442236"/>
        <a:ext cx="3271089" cy="1551606"/>
      </dsp:txXfrm>
    </dsp:sp>
    <dsp:sp modelId="{1E7638E9-0B5D-0640-8F04-8F3118A980FB}">
      <dsp:nvSpPr>
        <dsp:cNvPr id="0" name=""/>
        <dsp:cNvSpPr/>
      </dsp:nvSpPr>
      <dsp:spPr>
        <a:xfrm>
          <a:off x="1311" y="2890799"/>
          <a:ext cx="3438965" cy="171948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pitchFamily="34" charset="0"/>
              <a:cs typeface="Calibri" panose="020F0502020204030204" pitchFamily="34" charset="0"/>
            </a:rPr>
            <a:t>5. </a:t>
          </a:r>
          <a:r>
            <a:rPr lang="ro-RO" sz="3100" kern="1200" dirty="0">
              <a:latin typeface="Calibri" panose="020F0502020204030204" pitchFamily="34" charset="0"/>
              <a:cs typeface="Calibri" panose="020F0502020204030204" pitchFamily="34" charset="0"/>
            </a:rPr>
            <a:t>Strângem materialele și returnăm dosarul</a:t>
          </a:r>
          <a:endParaRPr lang="en-US" sz="3100" kern="1200" dirty="0">
            <a:latin typeface="Calibri" panose="020F0502020204030204" pitchFamily="34" charset="0"/>
            <a:cs typeface="Calibri" panose="020F0502020204030204" pitchFamily="34" charset="0"/>
          </a:endParaRPr>
        </a:p>
      </dsp:txBody>
      <dsp:txXfrm>
        <a:off x="85249" y="2974737"/>
        <a:ext cx="3271089" cy="15516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sv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p:cNvGrpSpPr/>
        <p:nvPr/>
      </p:nvGrpSpPr>
      <p:grpSpPr>
        <a:xfrm>
          <a:off x="0" y="0"/>
          <a:ext cx="0" cy="0"/>
          <a:chOff x="0" y="0"/>
          <a:chExt cx="0" cy="0"/>
        </a:xfrm>
      </p:grpSpPr>
      <p:sp>
        <p:nvSpPr>
          <p:cNvPr id="3" name="Freeform 3"/>
          <p:cNvSpPr/>
          <p:nvPr/>
        </p:nvSpPr>
        <p:spPr>
          <a:xfrm>
            <a:off x="0" y="7393252"/>
            <a:ext cx="1222098" cy="1238346"/>
          </a:xfrm>
          <a:custGeom>
            <a:avLst/>
            <a:gdLst/>
            <a:ahLst/>
            <a:cxnLst/>
            <a:rect l="l" t="t" r="r" b="b"/>
            <a:pathLst>
              <a:path w="1222098" h="1238346">
                <a:moveTo>
                  <a:pt x="0" y="0"/>
                </a:moveTo>
                <a:lnTo>
                  <a:pt x="1222098" y="0"/>
                </a:lnTo>
                <a:lnTo>
                  <a:pt x="1222098" y="1238346"/>
                </a:lnTo>
                <a:lnTo>
                  <a:pt x="0" y="1238346"/>
                </a:lnTo>
                <a:lnTo>
                  <a:pt x="0" y="0"/>
                </a:lnTo>
                <a:close/>
              </a:path>
            </a:pathLst>
          </a:custGeom>
          <a:blipFill>
            <a:blip r:embed="rId2"/>
            <a:stretch>
              <a:fillRect l="-27192" t="-8942" r="-31264" b="-8732"/>
            </a:stretch>
          </a:blipFill>
        </p:spPr>
        <p:txBody>
          <a:bodyPr/>
          <a:lstStyle/>
          <a:p>
            <a:endParaRPr lang="en-US"/>
          </a:p>
        </p:txBody>
      </p:sp>
      <p:sp>
        <p:nvSpPr>
          <p:cNvPr id="4" name="Freeform 4"/>
          <p:cNvSpPr/>
          <p:nvPr/>
        </p:nvSpPr>
        <p:spPr>
          <a:xfrm>
            <a:off x="1641420" y="7322643"/>
            <a:ext cx="2157275" cy="1467815"/>
          </a:xfrm>
          <a:custGeom>
            <a:avLst/>
            <a:gdLst/>
            <a:ahLst/>
            <a:cxnLst/>
            <a:rect l="l" t="t" r="r" b="b"/>
            <a:pathLst>
              <a:path w="2157275" h="1467815">
                <a:moveTo>
                  <a:pt x="0" y="0"/>
                </a:moveTo>
                <a:lnTo>
                  <a:pt x="2157275" y="0"/>
                </a:lnTo>
                <a:lnTo>
                  <a:pt x="2157275" y="1467815"/>
                </a:lnTo>
                <a:lnTo>
                  <a:pt x="0" y="1467815"/>
                </a:lnTo>
                <a:lnTo>
                  <a:pt x="0" y="0"/>
                </a:lnTo>
                <a:close/>
              </a:path>
            </a:pathLst>
          </a:custGeom>
          <a:blipFill>
            <a:blip r:embed="rId3"/>
            <a:stretch>
              <a:fillRect t="-6012"/>
            </a:stretch>
          </a:blipFill>
        </p:spPr>
        <p:txBody>
          <a:bodyPr/>
          <a:lstStyle/>
          <a:p>
            <a:endParaRPr lang="en-US"/>
          </a:p>
        </p:txBody>
      </p:sp>
      <p:sp>
        <p:nvSpPr>
          <p:cNvPr id="6" name="Freeform 6"/>
          <p:cNvSpPr/>
          <p:nvPr/>
        </p:nvSpPr>
        <p:spPr>
          <a:xfrm>
            <a:off x="227618" y="9396655"/>
            <a:ext cx="2564215" cy="791637"/>
          </a:xfrm>
          <a:custGeom>
            <a:avLst/>
            <a:gdLst/>
            <a:ahLst/>
            <a:cxnLst/>
            <a:rect l="l" t="t" r="r" b="b"/>
            <a:pathLst>
              <a:path w="2564215" h="791637">
                <a:moveTo>
                  <a:pt x="0" y="0"/>
                </a:moveTo>
                <a:lnTo>
                  <a:pt x="2564215" y="0"/>
                </a:lnTo>
                <a:lnTo>
                  <a:pt x="2564215" y="791637"/>
                </a:lnTo>
                <a:lnTo>
                  <a:pt x="0" y="791637"/>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3317652" y="9169139"/>
            <a:ext cx="2056494" cy="1117861"/>
            <a:chOff x="0" y="0"/>
            <a:chExt cx="2741992" cy="1490482"/>
          </a:xfrm>
        </p:grpSpPr>
        <p:grpSp>
          <p:nvGrpSpPr>
            <p:cNvPr id="8" name="Group 8"/>
            <p:cNvGrpSpPr>
              <a:grpSpLocks noChangeAspect="1"/>
            </p:cNvGrpSpPr>
            <p:nvPr/>
          </p:nvGrpSpPr>
          <p:grpSpPr>
            <a:xfrm>
              <a:off x="0" y="0"/>
              <a:ext cx="2741992" cy="1095137"/>
              <a:chOff x="0" y="0"/>
              <a:chExt cx="2791739" cy="1115009"/>
            </a:xfrm>
          </p:grpSpPr>
          <p:sp>
            <p:nvSpPr>
              <p:cNvPr id="9" name="Freeform 9"/>
              <p:cNvSpPr/>
              <p:nvPr/>
            </p:nvSpPr>
            <p:spPr>
              <a:xfrm>
                <a:off x="63500" y="63500"/>
                <a:ext cx="423037" cy="727837"/>
              </a:xfrm>
              <a:custGeom>
                <a:avLst/>
                <a:gdLst/>
                <a:ahLst/>
                <a:cxnLst/>
                <a:rect l="l" t="t" r="r" b="b"/>
                <a:pathLst>
                  <a:path w="423037" h="727837">
                    <a:moveTo>
                      <a:pt x="0" y="0"/>
                    </a:moveTo>
                    <a:lnTo>
                      <a:pt x="113538" y="0"/>
                    </a:lnTo>
                    <a:lnTo>
                      <a:pt x="113538" y="343027"/>
                    </a:lnTo>
                    <a:cubicBezTo>
                      <a:pt x="153924" y="312039"/>
                      <a:pt x="198501" y="296545"/>
                      <a:pt x="247396" y="296545"/>
                    </a:cubicBezTo>
                    <a:cubicBezTo>
                      <a:pt x="302895" y="296545"/>
                      <a:pt x="347218" y="311912"/>
                      <a:pt x="380619" y="342646"/>
                    </a:cubicBezTo>
                    <a:cubicBezTo>
                      <a:pt x="408940" y="369443"/>
                      <a:pt x="423037" y="412115"/>
                      <a:pt x="423037" y="470662"/>
                    </a:cubicBezTo>
                    <a:lnTo>
                      <a:pt x="423037" y="727837"/>
                    </a:lnTo>
                    <a:lnTo>
                      <a:pt x="309499" y="727837"/>
                    </a:lnTo>
                    <a:lnTo>
                      <a:pt x="309499" y="494030"/>
                    </a:lnTo>
                    <a:cubicBezTo>
                      <a:pt x="309499" y="460375"/>
                      <a:pt x="304038" y="431673"/>
                      <a:pt x="292354" y="415417"/>
                    </a:cubicBezTo>
                    <a:cubicBezTo>
                      <a:pt x="280289" y="398780"/>
                      <a:pt x="254508" y="383413"/>
                      <a:pt x="218440" y="383540"/>
                    </a:cubicBezTo>
                    <a:cubicBezTo>
                      <a:pt x="178689" y="383667"/>
                      <a:pt x="153035" y="392557"/>
                      <a:pt x="136779" y="413385"/>
                    </a:cubicBezTo>
                    <a:cubicBezTo>
                      <a:pt x="120523" y="434213"/>
                      <a:pt x="113665" y="443230"/>
                      <a:pt x="113665" y="524891"/>
                    </a:cubicBezTo>
                    <a:lnTo>
                      <a:pt x="113665" y="727837"/>
                    </a:lnTo>
                    <a:lnTo>
                      <a:pt x="0" y="727837"/>
                    </a:lnTo>
                    <a:close/>
                  </a:path>
                </a:pathLst>
              </a:custGeom>
              <a:solidFill>
                <a:srgbClr val="6E6056"/>
              </a:solidFill>
            </p:spPr>
            <p:txBody>
              <a:bodyPr/>
              <a:lstStyle/>
              <a:p>
                <a:endParaRPr lang="en-US"/>
              </a:p>
            </p:txBody>
          </p:sp>
          <p:sp>
            <p:nvSpPr>
              <p:cNvPr id="10" name="Freeform 10"/>
              <p:cNvSpPr/>
              <p:nvPr/>
            </p:nvSpPr>
            <p:spPr>
              <a:xfrm>
                <a:off x="1578229" y="863473"/>
                <a:ext cx="865632" cy="188087"/>
              </a:xfrm>
              <a:custGeom>
                <a:avLst/>
                <a:gdLst/>
                <a:ahLst/>
                <a:cxnLst/>
                <a:rect l="l" t="t" r="r" b="b"/>
                <a:pathLst>
                  <a:path w="865632" h="188087">
                    <a:moveTo>
                      <a:pt x="0" y="91821"/>
                    </a:moveTo>
                    <a:lnTo>
                      <a:pt x="32385" y="0"/>
                    </a:lnTo>
                    <a:cubicBezTo>
                      <a:pt x="102870" y="32385"/>
                      <a:pt x="168021" y="54864"/>
                      <a:pt x="227584" y="67437"/>
                    </a:cubicBezTo>
                    <a:cubicBezTo>
                      <a:pt x="287020" y="80772"/>
                      <a:pt x="355473" y="87249"/>
                      <a:pt x="432816" y="87249"/>
                    </a:cubicBezTo>
                    <a:cubicBezTo>
                      <a:pt x="509651" y="87249"/>
                      <a:pt x="577977" y="80645"/>
                      <a:pt x="637794" y="67437"/>
                    </a:cubicBezTo>
                    <a:cubicBezTo>
                      <a:pt x="697484" y="54483"/>
                      <a:pt x="762635" y="32004"/>
                      <a:pt x="833247" y="0"/>
                    </a:cubicBezTo>
                    <a:lnTo>
                      <a:pt x="865632" y="91821"/>
                    </a:lnTo>
                    <a:cubicBezTo>
                      <a:pt x="742061" y="155956"/>
                      <a:pt x="597789" y="188087"/>
                      <a:pt x="432816" y="188087"/>
                    </a:cubicBezTo>
                    <a:cubicBezTo>
                      <a:pt x="267843" y="188087"/>
                      <a:pt x="123571" y="155956"/>
                      <a:pt x="0" y="91821"/>
                    </a:cubicBezTo>
                  </a:path>
                </a:pathLst>
              </a:custGeom>
              <a:solidFill>
                <a:srgbClr val="6E6056"/>
              </a:solidFill>
            </p:spPr>
            <p:txBody>
              <a:bodyPr/>
              <a:lstStyle/>
              <a:p>
                <a:endParaRPr lang="en-US"/>
              </a:p>
            </p:txBody>
          </p:sp>
          <p:sp>
            <p:nvSpPr>
              <p:cNvPr id="11" name="Freeform 11"/>
              <p:cNvSpPr/>
              <p:nvPr/>
            </p:nvSpPr>
            <p:spPr>
              <a:xfrm>
                <a:off x="2377440" y="359791"/>
                <a:ext cx="350774" cy="443484"/>
              </a:xfrm>
              <a:custGeom>
                <a:avLst/>
                <a:gdLst/>
                <a:ahLst/>
                <a:cxnLst/>
                <a:rect l="l" t="t" r="r" b="b"/>
                <a:pathLst>
                  <a:path w="350774" h="443484">
                    <a:moveTo>
                      <a:pt x="319024" y="83439"/>
                    </a:moveTo>
                    <a:lnTo>
                      <a:pt x="225044" y="126111"/>
                    </a:lnTo>
                    <a:cubicBezTo>
                      <a:pt x="210312" y="100457"/>
                      <a:pt x="192024" y="87630"/>
                      <a:pt x="170053" y="87630"/>
                    </a:cubicBezTo>
                    <a:cubicBezTo>
                      <a:pt x="159512" y="87630"/>
                      <a:pt x="150749" y="90678"/>
                      <a:pt x="143383" y="96393"/>
                    </a:cubicBezTo>
                    <a:lnTo>
                      <a:pt x="132207" y="109855"/>
                    </a:lnTo>
                    <a:cubicBezTo>
                      <a:pt x="132207" y="135128"/>
                      <a:pt x="154051" y="151003"/>
                      <a:pt x="197866" y="166751"/>
                    </a:cubicBezTo>
                    <a:cubicBezTo>
                      <a:pt x="258064" y="188849"/>
                      <a:pt x="298704" y="209169"/>
                      <a:pt x="319532" y="227965"/>
                    </a:cubicBezTo>
                    <a:cubicBezTo>
                      <a:pt x="340360" y="246507"/>
                      <a:pt x="350774" y="271653"/>
                      <a:pt x="350774" y="303276"/>
                    </a:cubicBezTo>
                    <a:cubicBezTo>
                      <a:pt x="350774" y="343662"/>
                      <a:pt x="333248" y="377571"/>
                      <a:pt x="298450" y="404876"/>
                    </a:cubicBezTo>
                    <a:cubicBezTo>
                      <a:pt x="264414" y="430657"/>
                      <a:pt x="223139" y="443484"/>
                      <a:pt x="175133" y="443484"/>
                    </a:cubicBezTo>
                    <a:cubicBezTo>
                      <a:pt x="92583" y="443484"/>
                      <a:pt x="34290" y="409194"/>
                      <a:pt x="0" y="340487"/>
                    </a:cubicBezTo>
                    <a:lnTo>
                      <a:pt x="96901" y="302133"/>
                    </a:lnTo>
                    <a:cubicBezTo>
                      <a:pt x="110363" y="322326"/>
                      <a:pt x="120650" y="335153"/>
                      <a:pt x="127635" y="340487"/>
                    </a:cubicBezTo>
                    <a:cubicBezTo>
                      <a:pt x="141351" y="351409"/>
                      <a:pt x="157861" y="356870"/>
                      <a:pt x="177165" y="356870"/>
                    </a:cubicBezTo>
                    <a:cubicBezTo>
                      <a:pt x="215519" y="356870"/>
                      <a:pt x="234696" y="341884"/>
                      <a:pt x="234696" y="312039"/>
                    </a:cubicBezTo>
                    <a:cubicBezTo>
                      <a:pt x="234696" y="294767"/>
                      <a:pt x="219837" y="278765"/>
                      <a:pt x="190246" y="263779"/>
                    </a:cubicBezTo>
                    <a:lnTo>
                      <a:pt x="155956" y="249555"/>
                    </a:lnTo>
                    <a:cubicBezTo>
                      <a:pt x="144526" y="244983"/>
                      <a:pt x="132969" y="240157"/>
                      <a:pt x="121158" y="235331"/>
                    </a:cubicBezTo>
                    <a:cubicBezTo>
                      <a:pt x="88138" y="221488"/>
                      <a:pt x="64897" y="207772"/>
                      <a:pt x="51562" y="193929"/>
                    </a:cubicBezTo>
                    <a:cubicBezTo>
                      <a:pt x="34417" y="176403"/>
                      <a:pt x="25654" y="153797"/>
                      <a:pt x="25654" y="126238"/>
                    </a:cubicBezTo>
                    <a:cubicBezTo>
                      <a:pt x="25654" y="89789"/>
                      <a:pt x="40386" y="59563"/>
                      <a:pt x="69469" y="35814"/>
                    </a:cubicBezTo>
                    <a:cubicBezTo>
                      <a:pt x="99441" y="11938"/>
                      <a:pt x="135890" y="0"/>
                      <a:pt x="178562" y="0"/>
                    </a:cubicBezTo>
                    <a:cubicBezTo>
                      <a:pt x="241554" y="0"/>
                      <a:pt x="288290" y="27686"/>
                      <a:pt x="318897" y="83185"/>
                    </a:cubicBezTo>
                  </a:path>
                </a:pathLst>
              </a:custGeom>
              <a:solidFill>
                <a:srgbClr val="6E6056"/>
              </a:solidFill>
            </p:spPr>
            <p:txBody>
              <a:bodyPr/>
              <a:lstStyle/>
              <a:p>
                <a:endParaRPr lang="en-US"/>
              </a:p>
            </p:txBody>
          </p:sp>
          <p:sp>
            <p:nvSpPr>
              <p:cNvPr id="12" name="Freeform 12"/>
              <p:cNvSpPr/>
              <p:nvPr/>
            </p:nvSpPr>
            <p:spPr>
              <a:xfrm>
                <a:off x="1954149" y="63500"/>
                <a:ext cx="113665" cy="727837"/>
              </a:xfrm>
              <a:custGeom>
                <a:avLst/>
                <a:gdLst/>
                <a:ahLst/>
                <a:cxnLst/>
                <a:rect l="l" t="t" r="r" b="b"/>
                <a:pathLst>
                  <a:path w="113665" h="727837">
                    <a:moveTo>
                      <a:pt x="113665" y="727837"/>
                    </a:moveTo>
                    <a:lnTo>
                      <a:pt x="0" y="727837"/>
                    </a:lnTo>
                    <a:lnTo>
                      <a:pt x="0" y="0"/>
                    </a:lnTo>
                    <a:lnTo>
                      <a:pt x="113665" y="0"/>
                    </a:lnTo>
                    <a:close/>
                  </a:path>
                </a:pathLst>
              </a:custGeom>
              <a:solidFill>
                <a:srgbClr val="6E6056"/>
              </a:solidFill>
            </p:spPr>
            <p:txBody>
              <a:bodyPr/>
              <a:lstStyle/>
              <a:p>
                <a:endParaRPr lang="en-US"/>
              </a:p>
            </p:txBody>
          </p:sp>
          <p:sp>
            <p:nvSpPr>
              <p:cNvPr id="13" name="Freeform 13"/>
              <p:cNvSpPr/>
              <p:nvPr/>
            </p:nvSpPr>
            <p:spPr>
              <a:xfrm>
                <a:off x="1140333" y="63500"/>
                <a:ext cx="492379" cy="739902"/>
              </a:xfrm>
              <a:custGeom>
                <a:avLst/>
                <a:gdLst/>
                <a:ahLst/>
                <a:cxnLst/>
                <a:rect l="l" t="t" r="r" b="b"/>
                <a:pathLst>
                  <a:path w="492379" h="739902">
                    <a:moveTo>
                      <a:pt x="257937" y="647573"/>
                    </a:moveTo>
                    <a:cubicBezTo>
                      <a:pt x="187960" y="647573"/>
                      <a:pt x="131318" y="590931"/>
                      <a:pt x="131318" y="520827"/>
                    </a:cubicBezTo>
                    <a:cubicBezTo>
                      <a:pt x="131318" y="450723"/>
                      <a:pt x="187960" y="394208"/>
                      <a:pt x="257937" y="394208"/>
                    </a:cubicBezTo>
                    <a:cubicBezTo>
                      <a:pt x="327914" y="394208"/>
                      <a:pt x="384556" y="450977"/>
                      <a:pt x="384556" y="520827"/>
                    </a:cubicBezTo>
                    <a:cubicBezTo>
                      <a:pt x="384556" y="590677"/>
                      <a:pt x="327787" y="647573"/>
                      <a:pt x="257937" y="647573"/>
                    </a:cubicBezTo>
                    <a:moveTo>
                      <a:pt x="273304" y="301879"/>
                    </a:moveTo>
                    <a:cubicBezTo>
                      <a:pt x="210312" y="301879"/>
                      <a:pt x="153543" y="328549"/>
                      <a:pt x="113665" y="371094"/>
                    </a:cubicBezTo>
                    <a:lnTo>
                      <a:pt x="113665" y="0"/>
                    </a:lnTo>
                    <a:lnTo>
                      <a:pt x="0" y="0"/>
                    </a:lnTo>
                    <a:lnTo>
                      <a:pt x="0" y="727837"/>
                    </a:lnTo>
                    <a:lnTo>
                      <a:pt x="113665" y="727837"/>
                    </a:lnTo>
                    <a:lnTo>
                      <a:pt x="113665" y="670687"/>
                    </a:lnTo>
                    <a:cubicBezTo>
                      <a:pt x="153670" y="713232"/>
                      <a:pt x="210439" y="739902"/>
                      <a:pt x="273304" y="739902"/>
                    </a:cubicBezTo>
                    <a:cubicBezTo>
                      <a:pt x="394335" y="739902"/>
                      <a:pt x="492379" y="641858"/>
                      <a:pt x="492379" y="520827"/>
                    </a:cubicBezTo>
                    <a:cubicBezTo>
                      <a:pt x="492379" y="399796"/>
                      <a:pt x="394335" y="301752"/>
                      <a:pt x="273304" y="301752"/>
                    </a:cubicBezTo>
                  </a:path>
                </a:pathLst>
              </a:custGeom>
              <a:solidFill>
                <a:srgbClr val="6E6056"/>
              </a:solidFill>
            </p:spPr>
            <p:txBody>
              <a:bodyPr/>
              <a:lstStyle/>
              <a:p>
                <a:endParaRPr lang="en-US"/>
              </a:p>
            </p:txBody>
          </p:sp>
          <p:sp>
            <p:nvSpPr>
              <p:cNvPr id="14" name="Freeform 14"/>
              <p:cNvSpPr/>
              <p:nvPr/>
            </p:nvSpPr>
            <p:spPr>
              <a:xfrm>
                <a:off x="547497" y="365252"/>
                <a:ext cx="486410" cy="438150"/>
              </a:xfrm>
              <a:custGeom>
                <a:avLst/>
                <a:gdLst/>
                <a:ahLst/>
                <a:cxnLst/>
                <a:rect l="l" t="t" r="r" b="b"/>
                <a:pathLst>
                  <a:path w="486410" h="438150">
                    <a:moveTo>
                      <a:pt x="239141" y="345821"/>
                    </a:moveTo>
                    <a:cubicBezTo>
                      <a:pt x="169164" y="345821"/>
                      <a:pt x="112522" y="289179"/>
                      <a:pt x="112522" y="219075"/>
                    </a:cubicBezTo>
                    <a:cubicBezTo>
                      <a:pt x="112522" y="148971"/>
                      <a:pt x="169291" y="92456"/>
                      <a:pt x="239141" y="92456"/>
                    </a:cubicBezTo>
                    <a:cubicBezTo>
                      <a:pt x="308991" y="92456"/>
                      <a:pt x="365760" y="149225"/>
                      <a:pt x="365760" y="219075"/>
                    </a:cubicBezTo>
                    <a:cubicBezTo>
                      <a:pt x="365760" y="288925"/>
                      <a:pt x="308991" y="345821"/>
                      <a:pt x="239141" y="345821"/>
                    </a:cubicBezTo>
                    <a:moveTo>
                      <a:pt x="372872" y="7112"/>
                    </a:moveTo>
                    <a:lnTo>
                      <a:pt x="372872" y="63119"/>
                    </a:lnTo>
                    <a:cubicBezTo>
                      <a:pt x="333375" y="24130"/>
                      <a:pt x="279019" y="0"/>
                      <a:pt x="219075" y="0"/>
                    </a:cubicBezTo>
                    <a:cubicBezTo>
                      <a:pt x="98171" y="0"/>
                      <a:pt x="0" y="98044"/>
                      <a:pt x="0" y="219075"/>
                    </a:cubicBezTo>
                    <a:cubicBezTo>
                      <a:pt x="0" y="340106"/>
                      <a:pt x="98044" y="438150"/>
                      <a:pt x="219075" y="438150"/>
                    </a:cubicBezTo>
                    <a:cubicBezTo>
                      <a:pt x="279019" y="438150"/>
                      <a:pt x="333248" y="414147"/>
                      <a:pt x="372872" y="375031"/>
                    </a:cubicBezTo>
                    <a:lnTo>
                      <a:pt x="372872" y="426085"/>
                    </a:lnTo>
                    <a:lnTo>
                      <a:pt x="486410" y="426085"/>
                    </a:lnTo>
                    <a:lnTo>
                      <a:pt x="486410" y="7112"/>
                    </a:lnTo>
                    <a:close/>
                  </a:path>
                </a:pathLst>
              </a:custGeom>
              <a:solidFill>
                <a:srgbClr val="6E6056"/>
              </a:solidFill>
            </p:spPr>
            <p:txBody>
              <a:bodyPr/>
              <a:lstStyle/>
              <a:p>
                <a:endParaRPr lang="en-US"/>
              </a:p>
            </p:txBody>
          </p:sp>
          <p:sp>
            <p:nvSpPr>
              <p:cNvPr id="15" name="Freeform 15"/>
              <p:cNvSpPr/>
              <p:nvPr/>
            </p:nvSpPr>
            <p:spPr>
              <a:xfrm>
                <a:off x="1666748" y="371602"/>
                <a:ext cx="188595" cy="419735"/>
              </a:xfrm>
              <a:custGeom>
                <a:avLst/>
                <a:gdLst/>
                <a:ahLst/>
                <a:cxnLst/>
                <a:rect l="l" t="t" r="r" b="b"/>
                <a:pathLst>
                  <a:path w="188595" h="419735">
                    <a:moveTo>
                      <a:pt x="182245" y="0"/>
                    </a:moveTo>
                    <a:lnTo>
                      <a:pt x="0" y="0"/>
                    </a:lnTo>
                    <a:lnTo>
                      <a:pt x="0" y="98552"/>
                    </a:lnTo>
                    <a:lnTo>
                      <a:pt x="74930" y="98552"/>
                    </a:lnTo>
                    <a:lnTo>
                      <a:pt x="74930" y="419735"/>
                    </a:lnTo>
                    <a:lnTo>
                      <a:pt x="188595" y="419735"/>
                    </a:lnTo>
                    <a:lnTo>
                      <a:pt x="188595" y="0"/>
                    </a:lnTo>
                    <a:close/>
                  </a:path>
                </a:pathLst>
              </a:custGeom>
              <a:solidFill>
                <a:srgbClr val="3765B0"/>
              </a:solidFill>
            </p:spPr>
            <p:txBody>
              <a:bodyPr/>
              <a:lstStyle/>
              <a:p>
                <a:endParaRPr lang="en-US"/>
              </a:p>
            </p:txBody>
          </p:sp>
          <p:sp>
            <p:nvSpPr>
              <p:cNvPr id="16" name="Freeform 16"/>
              <p:cNvSpPr/>
              <p:nvPr/>
            </p:nvSpPr>
            <p:spPr>
              <a:xfrm>
                <a:off x="1743583" y="182245"/>
                <a:ext cx="111760" cy="111760"/>
              </a:xfrm>
              <a:custGeom>
                <a:avLst/>
                <a:gdLst/>
                <a:ahLst/>
                <a:cxnLst/>
                <a:rect l="l" t="t" r="r" b="b"/>
                <a:pathLst>
                  <a:path w="111760" h="111760">
                    <a:moveTo>
                      <a:pt x="111760" y="55880"/>
                    </a:moveTo>
                    <a:cubicBezTo>
                      <a:pt x="111760" y="86741"/>
                      <a:pt x="86741" y="111760"/>
                      <a:pt x="55880" y="111760"/>
                    </a:cubicBezTo>
                    <a:cubicBezTo>
                      <a:pt x="25019" y="111760"/>
                      <a:pt x="0" y="86741"/>
                      <a:pt x="0" y="55880"/>
                    </a:cubicBezTo>
                    <a:cubicBezTo>
                      <a:pt x="0" y="25019"/>
                      <a:pt x="25019" y="0"/>
                      <a:pt x="55880" y="0"/>
                    </a:cubicBezTo>
                    <a:cubicBezTo>
                      <a:pt x="86741" y="0"/>
                      <a:pt x="111760" y="25019"/>
                      <a:pt x="111760" y="55880"/>
                    </a:cubicBezTo>
                  </a:path>
                </a:pathLst>
              </a:custGeom>
              <a:solidFill>
                <a:srgbClr val="F15540"/>
              </a:solidFill>
            </p:spPr>
            <p:txBody>
              <a:bodyPr/>
              <a:lstStyle/>
              <a:p>
                <a:endParaRPr lang="en-US"/>
              </a:p>
            </p:txBody>
          </p:sp>
          <p:sp>
            <p:nvSpPr>
              <p:cNvPr id="17" name="Freeform 17"/>
              <p:cNvSpPr/>
              <p:nvPr/>
            </p:nvSpPr>
            <p:spPr>
              <a:xfrm>
                <a:off x="2171446" y="371602"/>
                <a:ext cx="183896" cy="419735"/>
              </a:xfrm>
              <a:custGeom>
                <a:avLst/>
                <a:gdLst/>
                <a:ahLst/>
                <a:cxnLst/>
                <a:rect l="l" t="t" r="r" b="b"/>
                <a:pathLst>
                  <a:path w="183896" h="419735">
                    <a:moveTo>
                      <a:pt x="183896" y="0"/>
                    </a:moveTo>
                    <a:lnTo>
                      <a:pt x="0" y="0"/>
                    </a:lnTo>
                    <a:lnTo>
                      <a:pt x="0" y="419735"/>
                    </a:lnTo>
                    <a:lnTo>
                      <a:pt x="113538" y="419735"/>
                    </a:lnTo>
                    <a:lnTo>
                      <a:pt x="113538" y="98552"/>
                    </a:lnTo>
                    <a:lnTo>
                      <a:pt x="183896" y="98552"/>
                    </a:lnTo>
                    <a:close/>
                  </a:path>
                </a:pathLst>
              </a:custGeom>
              <a:solidFill>
                <a:srgbClr val="3765B0"/>
              </a:solidFill>
            </p:spPr>
            <p:txBody>
              <a:bodyPr/>
              <a:lstStyle/>
              <a:p>
                <a:endParaRPr lang="en-US"/>
              </a:p>
            </p:txBody>
          </p:sp>
          <p:sp>
            <p:nvSpPr>
              <p:cNvPr id="18" name="Freeform 18"/>
              <p:cNvSpPr/>
              <p:nvPr/>
            </p:nvSpPr>
            <p:spPr>
              <a:xfrm>
                <a:off x="2171446" y="182245"/>
                <a:ext cx="111633" cy="111760"/>
              </a:xfrm>
              <a:custGeom>
                <a:avLst/>
                <a:gdLst/>
                <a:ahLst/>
                <a:cxnLst/>
                <a:rect l="l" t="t" r="r" b="b"/>
                <a:pathLst>
                  <a:path w="111633" h="111760">
                    <a:moveTo>
                      <a:pt x="111633" y="55880"/>
                    </a:moveTo>
                    <a:cubicBezTo>
                      <a:pt x="111633" y="86741"/>
                      <a:pt x="86614" y="111760"/>
                      <a:pt x="55880" y="111760"/>
                    </a:cubicBezTo>
                    <a:cubicBezTo>
                      <a:pt x="25146" y="111760"/>
                      <a:pt x="0" y="86741"/>
                      <a:pt x="0" y="55880"/>
                    </a:cubicBezTo>
                    <a:cubicBezTo>
                      <a:pt x="0" y="25019"/>
                      <a:pt x="25019" y="0"/>
                      <a:pt x="55880" y="0"/>
                    </a:cubicBezTo>
                    <a:cubicBezTo>
                      <a:pt x="86741" y="0"/>
                      <a:pt x="111633" y="25019"/>
                      <a:pt x="111633" y="55880"/>
                    </a:cubicBezTo>
                  </a:path>
                </a:pathLst>
              </a:custGeom>
              <a:solidFill>
                <a:srgbClr val="F15540"/>
              </a:solidFill>
            </p:spPr>
            <p:txBody>
              <a:bodyPr/>
              <a:lstStyle/>
              <a:p>
                <a:endParaRPr lang="en-US"/>
              </a:p>
            </p:txBody>
          </p:sp>
          <p:sp>
            <p:nvSpPr>
              <p:cNvPr id="19" name="Freeform 19"/>
              <p:cNvSpPr/>
              <p:nvPr/>
            </p:nvSpPr>
            <p:spPr>
              <a:xfrm>
                <a:off x="657606" y="192532"/>
                <a:ext cx="264922" cy="119634"/>
              </a:xfrm>
              <a:custGeom>
                <a:avLst/>
                <a:gdLst/>
                <a:ahLst/>
                <a:cxnLst/>
                <a:rect l="l" t="t" r="r" b="b"/>
                <a:pathLst>
                  <a:path w="264922" h="119634">
                    <a:moveTo>
                      <a:pt x="54864" y="7366"/>
                    </a:moveTo>
                    <a:lnTo>
                      <a:pt x="54610" y="7239"/>
                    </a:lnTo>
                    <a:cubicBezTo>
                      <a:pt x="57023" y="9271"/>
                      <a:pt x="90551" y="36703"/>
                      <a:pt x="130048" y="36703"/>
                    </a:cubicBezTo>
                    <a:lnTo>
                      <a:pt x="130048" y="78232"/>
                    </a:lnTo>
                    <a:lnTo>
                      <a:pt x="130048" y="36703"/>
                    </a:lnTo>
                    <a:cubicBezTo>
                      <a:pt x="166751" y="36703"/>
                      <a:pt x="201422" y="3556"/>
                      <a:pt x="204851" y="0"/>
                    </a:cubicBezTo>
                    <a:lnTo>
                      <a:pt x="204851" y="0"/>
                    </a:lnTo>
                    <a:lnTo>
                      <a:pt x="264922" y="57277"/>
                    </a:lnTo>
                    <a:cubicBezTo>
                      <a:pt x="264795" y="57404"/>
                      <a:pt x="264668" y="57531"/>
                      <a:pt x="264414" y="57785"/>
                    </a:cubicBezTo>
                    <a:cubicBezTo>
                      <a:pt x="261874" y="60452"/>
                      <a:pt x="204978" y="119634"/>
                      <a:pt x="130048" y="119634"/>
                    </a:cubicBezTo>
                    <a:cubicBezTo>
                      <a:pt x="58547" y="119634"/>
                      <a:pt x="4826" y="73914"/>
                      <a:pt x="508" y="70104"/>
                    </a:cubicBezTo>
                    <a:lnTo>
                      <a:pt x="0" y="69723"/>
                    </a:lnTo>
                    <a:close/>
                  </a:path>
                </a:pathLst>
              </a:custGeom>
              <a:solidFill>
                <a:srgbClr val="F26631"/>
              </a:solidFill>
            </p:spPr>
            <p:txBody>
              <a:bodyPr/>
              <a:lstStyle/>
              <a:p>
                <a:endParaRPr lang="en-US"/>
              </a:p>
            </p:txBody>
          </p:sp>
        </p:grpSp>
        <p:sp>
          <p:nvSpPr>
            <p:cNvPr id="20" name="TextBox 20"/>
            <p:cNvSpPr txBox="1"/>
            <p:nvPr/>
          </p:nvSpPr>
          <p:spPr>
            <a:xfrm>
              <a:off x="41902" y="850163"/>
              <a:ext cx="1051729" cy="640319"/>
            </a:xfrm>
            <a:prstGeom prst="rect">
              <a:avLst/>
            </a:prstGeom>
          </p:spPr>
          <p:txBody>
            <a:bodyPr lIns="0" tIns="0" rIns="0" bIns="0" rtlCol="0" anchor="t">
              <a:spAutoFit/>
            </a:bodyPr>
            <a:lstStyle/>
            <a:p>
              <a:pPr algn="l">
                <a:lnSpc>
                  <a:spcPts val="1252"/>
                </a:lnSpc>
              </a:pPr>
              <a:r>
                <a:rPr lang="en-US" sz="1189" spc="5">
                  <a:solidFill>
                    <a:srgbClr val="6E6056"/>
                  </a:solidFill>
                  <a:latin typeface="IBM Plex Sans Condensed"/>
                </a:rPr>
                <a:t>Empowering children &amp; adolescents</a:t>
              </a:r>
            </a:p>
          </p:txBody>
        </p:sp>
      </p:grpSp>
      <p:grpSp>
        <p:nvGrpSpPr>
          <p:cNvPr id="21" name="Group 21"/>
          <p:cNvGrpSpPr/>
          <p:nvPr/>
        </p:nvGrpSpPr>
        <p:grpSpPr>
          <a:xfrm>
            <a:off x="5164289" y="274081"/>
            <a:ext cx="10825209" cy="4191438"/>
            <a:chOff x="0" y="-47625"/>
            <a:chExt cx="2851672" cy="1536084"/>
          </a:xfrm>
        </p:grpSpPr>
        <p:sp>
          <p:nvSpPr>
            <p:cNvPr id="22" name="Freeform 22"/>
            <p:cNvSpPr/>
            <p:nvPr/>
          </p:nvSpPr>
          <p:spPr>
            <a:xfrm>
              <a:off x="27551" y="231104"/>
              <a:ext cx="2824121" cy="1257355"/>
            </a:xfrm>
            <a:custGeom>
              <a:avLst/>
              <a:gdLst/>
              <a:ahLst/>
              <a:cxnLst/>
              <a:rect l="l" t="t" r="r" b="b"/>
              <a:pathLst>
                <a:path w="2824121" h="951667">
                  <a:moveTo>
                    <a:pt x="0" y="0"/>
                  </a:moveTo>
                  <a:lnTo>
                    <a:pt x="2824121" y="0"/>
                  </a:lnTo>
                  <a:lnTo>
                    <a:pt x="2824121" y="951667"/>
                  </a:lnTo>
                  <a:lnTo>
                    <a:pt x="0" y="951667"/>
                  </a:lnTo>
                  <a:close/>
                </a:path>
              </a:pathLst>
            </a:custGeom>
            <a:solidFill>
              <a:srgbClr val="9E7DC8">
                <a:alpha val="64706"/>
              </a:srgbClr>
            </a:solidFill>
          </p:spPr>
          <p:txBody>
            <a:bodyPr/>
            <a:lstStyle/>
            <a:p>
              <a:endParaRPr lang="en-US" dirty="0"/>
            </a:p>
          </p:txBody>
        </p:sp>
        <p:sp>
          <p:nvSpPr>
            <p:cNvPr id="23" name="TextBox 23"/>
            <p:cNvSpPr txBox="1"/>
            <p:nvPr/>
          </p:nvSpPr>
          <p:spPr>
            <a:xfrm>
              <a:off x="0" y="-47625"/>
              <a:ext cx="2824121" cy="999292"/>
            </a:xfrm>
            <a:prstGeom prst="rect">
              <a:avLst/>
            </a:prstGeom>
          </p:spPr>
          <p:txBody>
            <a:bodyPr lIns="40156" tIns="40156" rIns="40156" bIns="40156" rtlCol="0" anchor="ctr"/>
            <a:lstStyle/>
            <a:p>
              <a:pPr algn="ctr">
                <a:lnSpc>
                  <a:spcPts val="2644"/>
                </a:lnSpc>
              </a:pPr>
              <a:endParaRPr/>
            </a:p>
          </p:txBody>
        </p:sp>
      </p:grpSp>
      <p:sp>
        <p:nvSpPr>
          <p:cNvPr id="24" name="Freeform 24"/>
          <p:cNvSpPr/>
          <p:nvPr/>
        </p:nvSpPr>
        <p:spPr>
          <a:xfrm>
            <a:off x="5213753" y="3000801"/>
            <a:ext cx="10720623" cy="3612614"/>
          </a:xfrm>
          <a:custGeom>
            <a:avLst/>
            <a:gdLst/>
            <a:ahLst/>
            <a:cxnLst/>
            <a:rect l="l" t="t" r="r" b="b"/>
            <a:pathLst>
              <a:path w="10720623" h="3612614">
                <a:moveTo>
                  <a:pt x="0" y="0"/>
                </a:moveTo>
                <a:lnTo>
                  <a:pt x="10720622" y="0"/>
                </a:lnTo>
                <a:lnTo>
                  <a:pt x="10720622" y="3612614"/>
                </a:lnTo>
                <a:lnTo>
                  <a:pt x="0" y="3612614"/>
                </a:lnTo>
                <a:lnTo>
                  <a:pt x="0" y="0"/>
                </a:lnTo>
                <a:close/>
              </a:path>
            </a:pathLst>
          </a:custGeom>
          <a:blipFill>
            <a:blip r:embed="rId5"/>
            <a:stretch>
              <a:fillRect l="-4305" t="-15333" r="-4933" b="-23250"/>
            </a:stretch>
          </a:blipFill>
        </p:spPr>
        <p:txBody>
          <a:bodyPr/>
          <a:lstStyle/>
          <a:p>
            <a:endParaRPr lang="en-US"/>
          </a:p>
        </p:txBody>
      </p:sp>
      <p:grpSp>
        <p:nvGrpSpPr>
          <p:cNvPr id="25" name="Group 25"/>
          <p:cNvGrpSpPr/>
          <p:nvPr/>
        </p:nvGrpSpPr>
        <p:grpSpPr>
          <a:xfrm>
            <a:off x="0" y="0"/>
            <a:ext cx="3220808" cy="1721820"/>
            <a:chOff x="0" y="0"/>
            <a:chExt cx="4294410" cy="2295760"/>
          </a:xfrm>
        </p:grpSpPr>
        <p:grpSp>
          <p:nvGrpSpPr>
            <p:cNvPr id="26" name="Group 26"/>
            <p:cNvGrpSpPr>
              <a:grpSpLocks noChangeAspect="1"/>
            </p:cNvGrpSpPr>
            <p:nvPr/>
          </p:nvGrpSpPr>
          <p:grpSpPr>
            <a:xfrm>
              <a:off x="312598" y="323457"/>
              <a:ext cx="3981812" cy="1972302"/>
              <a:chOff x="0" y="0"/>
              <a:chExt cx="1376096" cy="681622"/>
            </a:xfrm>
          </p:grpSpPr>
          <p:sp>
            <p:nvSpPr>
              <p:cNvPr id="27" name="Freeform 27"/>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28" name="Freeform 28"/>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29" name="Freeform 29"/>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30" name="Freeform 30"/>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31" name="Freeform 31"/>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32" name="Freeform 32"/>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33" name="Freeform 33"/>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34" name="Freeform 34"/>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35" name="Freeform 35"/>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36" name="Freeform 36"/>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37" name="Freeform 37"/>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38" name="Freeform 38"/>
          <p:cNvSpPr/>
          <p:nvPr/>
        </p:nvSpPr>
        <p:spPr>
          <a:xfrm>
            <a:off x="6143659" y="9027165"/>
            <a:ext cx="3844550" cy="831269"/>
          </a:xfrm>
          <a:custGeom>
            <a:avLst/>
            <a:gdLst/>
            <a:ahLst/>
            <a:cxnLst/>
            <a:rect l="l" t="t" r="r" b="b"/>
            <a:pathLst>
              <a:path w="3844550" h="831269">
                <a:moveTo>
                  <a:pt x="0" y="0"/>
                </a:moveTo>
                <a:lnTo>
                  <a:pt x="3844550" y="0"/>
                </a:lnTo>
                <a:lnTo>
                  <a:pt x="3844550" y="831269"/>
                </a:lnTo>
                <a:lnTo>
                  <a:pt x="0" y="831269"/>
                </a:lnTo>
                <a:lnTo>
                  <a:pt x="0" y="0"/>
                </a:lnTo>
                <a:close/>
              </a:path>
            </a:pathLst>
          </a:custGeom>
          <a:blipFill>
            <a:blip r:embed="rId7"/>
            <a:stretch>
              <a:fillRect r="-2704"/>
            </a:stretch>
          </a:blipFill>
        </p:spPr>
        <p:txBody>
          <a:bodyPr/>
          <a:lstStyle/>
          <a:p>
            <a:endParaRPr lang="en-US"/>
          </a:p>
        </p:txBody>
      </p:sp>
      <p:sp>
        <p:nvSpPr>
          <p:cNvPr id="39" name="TextBox 39"/>
          <p:cNvSpPr txBox="1"/>
          <p:nvPr/>
        </p:nvSpPr>
        <p:spPr>
          <a:xfrm>
            <a:off x="9988209" y="8722267"/>
            <a:ext cx="8299791" cy="1617687"/>
          </a:xfrm>
          <a:prstGeom prst="rect">
            <a:avLst/>
          </a:prstGeom>
        </p:spPr>
        <p:txBody>
          <a:bodyPr lIns="0" tIns="0" rIns="0" bIns="0" rtlCol="0" anchor="t">
            <a:spAutoFit/>
          </a:bodyPr>
          <a:lstStyle/>
          <a:p>
            <a:pPr algn="l">
              <a:lnSpc>
                <a:spcPts val="2078"/>
              </a:lnSpc>
              <a:spcBef>
                <a:spcPct val="0"/>
              </a:spcBef>
            </a:pPr>
            <a:r>
              <a:rPr lang="ro-RO" sz="1889" dirty="0">
                <a:solidFill>
                  <a:srgbClr val="000000"/>
                </a:solidFill>
                <a:latin typeface="DM Sans"/>
              </a:rPr>
              <a:t>Proiectul PIVOT este cofinanțat de programul ERASMUS+ al Uniunii Europene și va fi implementat din decembrie 2024 până în aprilie 2026. Conținutul proiectului reflectă opiniile autorilor, iar Comisia Europeană nu poate fi făcută responsabilă pentru orice utilizare care ar putea fi realizat din informațiile conținute în acesta. [Cod proiect: 2023-1-CY01-KA220-SCH-000156593].</a:t>
            </a:r>
          </a:p>
        </p:txBody>
      </p:sp>
      <p:sp>
        <p:nvSpPr>
          <p:cNvPr id="2" name="TextBox 2"/>
          <p:cNvSpPr txBox="1"/>
          <p:nvPr/>
        </p:nvSpPr>
        <p:spPr>
          <a:xfrm>
            <a:off x="5382202" y="1682714"/>
            <a:ext cx="10383726" cy="1633011"/>
          </a:xfrm>
          <a:prstGeom prst="rect">
            <a:avLst/>
          </a:prstGeom>
        </p:spPr>
        <p:txBody>
          <a:bodyPr lIns="0" tIns="0" rIns="0" bIns="0" rtlCol="0" anchor="t">
            <a:spAutoFit/>
          </a:bodyPr>
          <a:lstStyle/>
          <a:p>
            <a:pPr algn="ctr">
              <a:lnSpc>
                <a:spcPts val="3637"/>
              </a:lnSpc>
            </a:pPr>
            <a:r>
              <a:rPr lang="ro-RO" sz="4435" b="1" spc="-88" dirty="0">
                <a:latin typeface="Georgia Pro Bold"/>
              </a:rPr>
              <a:t>JOCUL PARTENERILOR PIVOT</a:t>
            </a:r>
            <a:endParaRPr lang="en-US" sz="4435" b="1" spc="-88" dirty="0">
              <a:latin typeface="Georgia Pro Bold"/>
            </a:endParaRPr>
          </a:p>
          <a:p>
            <a:pPr algn="ctr">
              <a:lnSpc>
                <a:spcPct val="200000"/>
              </a:lnSpc>
            </a:pPr>
            <a:r>
              <a:rPr lang="ro-RO" sz="4435" b="1" spc="-88" dirty="0">
                <a:latin typeface="Georgia Pro Bold"/>
              </a:rPr>
              <a:t>Formarea elevilor</a:t>
            </a:r>
            <a:endParaRPr lang="en-US" sz="4435" b="1" spc="-88" dirty="0">
              <a:latin typeface="Georgia Pro"/>
            </a:endParaRPr>
          </a:p>
        </p:txBody>
      </p:sp>
      <p:pic>
        <p:nvPicPr>
          <p:cNvPr id="40" name="image1.png">
            <a:extLst>
              <a:ext uri="{FF2B5EF4-FFF2-40B4-BE49-F238E27FC236}">
                <a16:creationId xmlns:a16="http://schemas.microsoft.com/office/drawing/2014/main" id="{1F7FA58A-614F-0FC5-EC49-044A164E1303}"/>
              </a:ext>
            </a:extLst>
          </p:cNvPr>
          <p:cNvPicPr/>
          <p:nvPr/>
        </p:nvPicPr>
        <p:blipFill>
          <a:blip r:embed="rId8"/>
          <a:srcRect/>
          <a:stretch>
            <a:fillRect/>
          </a:stretch>
        </p:blipFill>
        <p:spPr>
          <a:xfrm>
            <a:off x="3885556" y="7437045"/>
            <a:ext cx="1167124" cy="1162554"/>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FA418B6E-B2C5-455F-2B5F-01DCCB4210F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3A87CD9-8320-3EF0-73EB-99ABD2D3DFB0}"/>
              </a:ext>
            </a:extLst>
          </p:cNvPr>
          <p:cNvPicPr>
            <a:picLocks noChangeAspect="1"/>
          </p:cNvPicPr>
          <p:nvPr/>
        </p:nvPicPr>
        <p:blipFill>
          <a:blip r:embed="rId2"/>
          <a:stretch>
            <a:fillRect/>
          </a:stretch>
        </p:blipFill>
        <p:spPr>
          <a:xfrm>
            <a:off x="8179730" y="203622"/>
            <a:ext cx="4517878" cy="9879755"/>
          </a:xfrm>
          <a:prstGeom prst="rect">
            <a:avLst/>
          </a:prstGeom>
        </p:spPr>
      </p:pic>
      <p:sp>
        <p:nvSpPr>
          <p:cNvPr id="7" name="Freeform 7">
            <a:extLst>
              <a:ext uri="{FF2B5EF4-FFF2-40B4-BE49-F238E27FC236}">
                <a16:creationId xmlns:a16="http://schemas.microsoft.com/office/drawing/2014/main" id="{EEC39C3F-A61E-3169-81DB-30F2312C882E}"/>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8" name="Group 8">
            <a:extLst>
              <a:ext uri="{FF2B5EF4-FFF2-40B4-BE49-F238E27FC236}">
                <a16:creationId xmlns:a16="http://schemas.microsoft.com/office/drawing/2014/main" id="{5760CCFF-C683-2849-17FC-591A363A5A57}"/>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CAD5920E-D63E-5936-B6BB-B5F6A07BDD3B}"/>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6772D1FF-1D2C-D8C6-E6AC-CE7E65560BD0}"/>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FA00CA4C-E5CC-76EB-29A5-BCABA886CD01}"/>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3549D992-1715-3B4D-A655-F2ED5C78AACD}"/>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F20A556A-9DBD-BB68-0773-A25D5535A4E3}"/>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5601C309-075F-88B2-C7D7-FB2608E3D1AE}"/>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06562D25-37D2-A971-8FE6-327E30DCD586}"/>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3E57BAA3-79E2-520E-63C8-234E6731D0A5}"/>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F5AE1867-1F32-61CF-D87F-35C7F97D86CB}"/>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4C21B2B5-7522-FF34-C2A4-2A042EA4038D}"/>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26A436D2-C50A-57B0-0749-641F86B000B5}"/>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5D83C9D-AA4D-D59B-5719-28814922F6D7}"/>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0DC7846C-8091-C48F-B21B-40A2C0E27CEC}"/>
              </a:ext>
            </a:extLst>
          </p:cNvPr>
          <p:cNvSpPr txBox="1">
            <a:spLocks/>
          </p:cNvSpPr>
          <p:nvPr/>
        </p:nvSpPr>
        <p:spPr>
          <a:xfrm>
            <a:off x="-31102" y="1790699"/>
            <a:ext cx="7303957" cy="1987499"/>
          </a:xfrm>
          <a:prstGeom prst="rect">
            <a:avLst/>
          </a:prstGeom>
          <a:solidFill>
            <a:schemeClr val="accent2">
              <a:lumMod val="20000"/>
              <a:lumOff val="80000"/>
            </a:schemeClr>
          </a:solidFill>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Lista de verificare </a:t>
            </a:r>
            <a:r>
              <a:rPr lang="ro-RO" sz="4800" b="1" dirty="0"/>
              <a:t>a</a:t>
            </a:r>
            <a:r>
              <a:rPr lang="en-US" sz="4800" b="1" dirty="0"/>
              <a:t> repovestirii</a:t>
            </a:r>
            <a:r>
              <a:rPr lang="ro-RO" sz="4800" b="1" dirty="0"/>
              <a:t> </a:t>
            </a:r>
            <a:r>
              <a:rPr lang="en-US" sz="4800" b="1" dirty="0"/>
              <a:t>partener</a:t>
            </a:r>
            <a:r>
              <a:rPr lang="ro-RO" sz="4800" b="1" dirty="0"/>
              <a:t>ului</a:t>
            </a:r>
          </a:p>
          <a:p>
            <a:r>
              <a:rPr lang="en-US" sz="4800" b="1" dirty="0"/>
              <a:t> Scenariu </a:t>
            </a:r>
            <a:r>
              <a:rPr lang="ro-RO" sz="4800" b="1" dirty="0"/>
              <a:t>2</a:t>
            </a:r>
            <a:endParaRPr lang="en-US" sz="4800" b="1" dirty="0"/>
          </a:p>
        </p:txBody>
      </p:sp>
      <p:sp>
        <p:nvSpPr>
          <p:cNvPr id="3" name="TextBox 2">
            <a:extLst>
              <a:ext uri="{FF2B5EF4-FFF2-40B4-BE49-F238E27FC236}">
                <a16:creationId xmlns:a16="http://schemas.microsoft.com/office/drawing/2014/main" id="{10FF4236-F08A-7BCE-B8F1-A56C0AE3483B}"/>
              </a:ext>
            </a:extLst>
          </p:cNvPr>
          <p:cNvSpPr txBox="1"/>
          <p:nvPr/>
        </p:nvSpPr>
        <p:spPr>
          <a:xfrm>
            <a:off x="11619192" y="1286604"/>
            <a:ext cx="637591" cy="923330"/>
          </a:xfrm>
          <a:prstGeom prst="rect">
            <a:avLst/>
          </a:prstGeom>
          <a:noFill/>
        </p:spPr>
        <p:txBody>
          <a:bodyPr wrap="square">
            <a:spAutoFit/>
          </a:bodyPr>
          <a:lstStyle/>
          <a:p>
            <a:r>
              <a:rPr lang="en-US" sz="5400" b="1" dirty="0">
                <a:solidFill>
                  <a:srgbClr val="FF0000"/>
                </a:solidFill>
              </a:rPr>
              <a:t>✓</a:t>
            </a:r>
          </a:p>
        </p:txBody>
      </p:sp>
      <p:sp>
        <p:nvSpPr>
          <p:cNvPr id="22" name="TextBox 21">
            <a:extLst>
              <a:ext uri="{FF2B5EF4-FFF2-40B4-BE49-F238E27FC236}">
                <a16:creationId xmlns:a16="http://schemas.microsoft.com/office/drawing/2014/main" id="{3A7DAFD3-DE48-C759-F227-D9A3138E5D91}"/>
              </a:ext>
            </a:extLst>
          </p:cNvPr>
          <p:cNvSpPr txBox="1"/>
          <p:nvPr/>
        </p:nvSpPr>
        <p:spPr>
          <a:xfrm>
            <a:off x="11619191" y="1659994"/>
            <a:ext cx="637591" cy="923330"/>
          </a:xfrm>
          <a:prstGeom prst="rect">
            <a:avLst/>
          </a:prstGeom>
          <a:noFill/>
        </p:spPr>
        <p:txBody>
          <a:bodyPr wrap="square">
            <a:spAutoFit/>
          </a:bodyPr>
          <a:lstStyle/>
          <a:p>
            <a:r>
              <a:rPr lang="en-US" sz="5400" b="1" dirty="0">
                <a:solidFill>
                  <a:srgbClr val="FF0000"/>
                </a:solidFill>
              </a:rPr>
              <a:t>✓</a:t>
            </a:r>
          </a:p>
        </p:txBody>
      </p:sp>
      <p:sp>
        <p:nvSpPr>
          <p:cNvPr id="24" name="TextBox 23">
            <a:extLst>
              <a:ext uri="{FF2B5EF4-FFF2-40B4-BE49-F238E27FC236}">
                <a16:creationId xmlns:a16="http://schemas.microsoft.com/office/drawing/2014/main" id="{A2BCE2FD-A053-5717-C996-E14E207EED6C}"/>
              </a:ext>
            </a:extLst>
          </p:cNvPr>
          <p:cNvSpPr txBox="1"/>
          <p:nvPr/>
        </p:nvSpPr>
        <p:spPr>
          <a:xfrm>
            <a:off x="11649341" y="3663600"/>
            <a:ext cx="637591" cy="923330"/>
          </a:xfrm>
          <a:prstGeom prst="rect">
            <a:avLst/>
          </a:prstGeom>
          <a:noFill/>
        </p:spPr>
        <p:txBody>
          <a:bodyPr wrap="square">
            <a:spAutoFit/>
          </a:bodyPr>
          <a:lstStyle/>
          <a:p>
            <a:r>
              <a:rPr lang="en-US" sz="5400" b="1" dirty="0">
                <a:solidFill>
                  <a:srgbClr val="FF0000"/>
                </a:solidFill>
              </a:rPr>
              <a:t>✓</a:t>
            </a:r>
          </a:p>
        </p:txBody>
      </p:sp>
      <p:sp>
        <p:nvSpPr>
          <p:cNvPr id="26" name="Oval 25">
            <a:extLst>
              <a:ext uri="{FF2B5EF4-FFF2-40B4-BE49-F238E27FC236}">
                <a16:creationId xmlns:a16="http://schemas.microsoft.com/office/drawing/2014/main" id="{11B095F7-B9D4-052D-44B5-79318BA00326}"/>
              </a:ext>
            </a:extLst>
          </p:cNvPr>
          <p:cNvSpPr/>
          <p:nvPr/>
        </p:nvSpPr>
        <p:spPr>
          <a:xfrm>
            <a:off x="10118000" y="6639424"/>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22B4AA-04DD-CF76-8324-9D968B601089}"/>
              </a:ext>
            </a:extLst>
          </p:cNvPr>
          <p:cNvSpPr/>
          <p:nvPr/>
        </p:nvSpPr>
        <p:spPr>
          <a:xfrm>
            <a:off x="9849872" y="7407440"/>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1E02C80-DFEB-7A47-59FC-98933D3FF5BE}"/>
              </a:ext>
            </a:extLst>
          </p:cNvPr>
          <p:cNvSpPr txBox="1"/>
          <p:nvPr/>
        </p:nvSpPr>
        <p:spPr>
          <a:xfrm>
            <a:off x="14076125" y="6282778"/>
            <a:ext cx="3602275" cy="769441"/>
          </a:xfrm>
          <a:prstGeom prst="rect">
            <a:avLst/>
          </a:prstGeom>
          <a:solidFill>
            <a:schemeClr val="accent6">
              <a:lumMod val="20000"/>
              <a:lumOff val="80000"/>
            </a:schemeClr>
          </a:solidFill>
        </p:spPr>
        <p:txBody>
          <a:bodyPr wrap="square" rtlCol="0">
            <a:spAutoFit/>
          </a:bodyPr>
          <a:lstStyle/>
          <a:p>
            <a:r>
              <a:rPr lang="en-US" sz="4400" b="1" dirty="0"/>
              <a:t>3 + 2 + 3 = 8</a:t>
            </a:r>
          </a:p>
        </p:txBody>
      </p:sp>
      <p:sp>
        <p:nvSpPr>
          <p:cNvPr id="30" name="Rectangle 29">
            <a:extLst>
              <a:ext uri="{FF2B5EF4-FFF2-40B4-BE49-F238E27FC236}">
                <a16:creationId xmlns:a16="http://schemas.microsoft.com/office/drawing/2014/main" id="{DE265752-3A33-5CD8-0561-DC763F59F775}"/>
              </a:ext>
            </a:extLst>
          </p:cNvPr>
          <p:cNvSpPr/>
          <p:nvPr/>
        </p:nvSpPr>
        <p:spPr>
          <a:xfrm>
            <a:off x="11937988" y="9163583"/>
            <a:ext cx="831537" cy="769441"/>
          </a:xfrm>
          <a:prstGeom prst="rect">
            <a:avLst/>
          </a:prstGeom>
          <a:solidFill>
            <a:srgbClr val="002060"/>
          </a:solidFill>
        </p:spPr>
        <p:txBody>
          <a:bodyPr wrap="square" lIns="91440" tIns="45720" rIns="91440" bIns="45720">
            <a:spAutoFit/>
          </a:bodyPr>
          <a:lstStyle/>
          <a:p>
            <a:pPr algn="ctr"/>
            <a:r>
              <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p>
        </p:txBody>
      </p:sp>
      <p:sp>
        <p:nvSpPr>
          <p:cNvPr id="4" name="Rectangle 3">
            <a:extLst>
              <a:ext uri="{FF2B5EF4-FFF2-40B4-BE49-F238E27FC236}">
                <a16:creationId xmlns:a16="http://schemas.microsoft.com/office/drawing/2014/main" id="{A2831997-669D-4086-578C-B90271BDB191}"/>
              </a:ext>
            </a:extLst>
          </p:cNvPr>
          <p:cNvSpPr/>
          <p:nvPr/>
        </p:nvSpPr>
        <p:spPr>
          <a:xfrm>
            <a:off x="13139851" y="6309219"/>
            <a:ext cx="831537" cy="769441"/>
          </a:xfrm>
          <a:prstGeom prst="rect">
            <a:avLst/>
          </a:prstGeom>
          <a:solidFill>
            <a:srgbClr val="002060"/>
          </a:solidFill>
        </p:spPr>
        <p:txBody>
          <a:bodyPr wrap="square" lIns="91440" tIns="45720" rIns="91440" bIns="45720">
            <a:spAutoFit/>
          </a:bodyPr>
          <a:lstStyle/>
          <a:p>
            <a:pPr algn="ctr"/>
            <a:r>
              <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a:t>
            </a:r>
          </a:p>
        </p:txBody>
      </p:sp>
    </p:spTree>
    <p:extLst>
      <p:ext uri="{BB962C8B-B14F-4D97-AF65-F5344CB8AC3E}">
        <p14:creationId xmlns:p14="http://schemas.microsoft.com/office/powerpoint/2010/main" val="240295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0"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EF9CD275-64BB-B0C6-26BB-04D968BC9D7D}"/>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FD38CFE3-E32C-0FD9-292A-8E241F917DE0}"/>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F51E1F0E-78C0-36F6-0C97-3320DFD8F268}"/>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4FE7C7E3-9E3B-EB1F-BDBA-A0DF5B57EBF3}"/>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2A23F5A7-94DA-9D5F-BC6E-E5EF9E9AA788}"/>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08CB96A8-1FA2-FA30-F0A3-0DC65A46E820}"/>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A4F31092-8E91-88CD-CCBC-D73D3E0649EE}"/>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8FE90A93-3282-4AE1-8197-6C0793142CB1}"/>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E22FCA79-AC94-9130-CC73-7A23E1EB0600}"/>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7BC3E9C7-8800-8434-B3DD-507C819804B8}"/>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E402CE0C-D7AB-77D9-A01B-7EEDDDA2B067}"/>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DB9BBA02-5D59-14FA-97C1-A088458963F3}"/>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D6F150BC-8C80-979E-D27C-7A6C92D32863}"/>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05049A9F-6912-58E4-30E8-5D830CCBED4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A2FA88A-476C-A92A-DFCE-DE1A7B5F92DB}"/>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DF141BA6-34D8-F9DC-A443-AEBE8DFBC822}"/>
              </a:ext>
            </a:extLst>
          </p:cNvPr>
          <p:cNvSpPr txBox="1">
            <a:spLocks/>
          </p:cNvSpPr>
          <p:nvPr/>
        </p:nvSpPr>
        <p:spPr>
          <a:xfrm>
            <a:off x="-31102" y="1790699"/>
            <a:ext cx="6178629" cy="1216583"/>
          </a:xfrm>
          <a:prstGeom prst="rect">
            <a:avLst/>
          </a:prstGeom>
          <a:solidFill>
            <a:schemeClr val="accent2">
              <a:lumMod val="20000"/>
              <a:lumOff val="8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6000" b="1" dirty="0"/>
              <a:t>Cardul de notare</a:t>
            </a:r>
            <a:endParaRPr lang="en-US" sz="6000" b="1" dirty="0"/>
          </a:p>
        </p:txBody>
      </p:sp>
      <p:pic>
        <p:nvPicPr>
          <p:cNvPr id="3" name="Picture 2">
            <a:extLst>
              <a:ext uri="{FF2B5EF4-FFF2-40B4-BE49-F238E27FC236}">
                <a16:creationId xmlns:a16="http://schemas.microsoft.com/office/drawing/2014/main" id="{00D27632-4C64-F2D8-3F1E-C4396E55FCAB}"/>
              </a:ext>
            </a:extLst>
          </p:cNvPr>
          <p:cNvPicPr>
            <a:picLocks noChangeAspect="1"/>
          </p:cNvPicPr>
          <p:nvPr/>
        </p:nvPicPr>
        <p:blipFill>
          <a:blip r:embed="rId4"/>
          <a:stretch>
            <a:fillRect/>
          </a:stretch>
        </p:blipFill>
        <p:spPr>
          <a:xfrm>
            <a:off x="7257225" y="470635"/>
            <a:ext cx="7396295" cy="8496257"/>
          </a:xfrm>
          <a:prstGeom prst="rect">
            <a:avLst/>
          </a:prstGeom>
        </p:spPr>
      </p:pic>
    </p:spTree>
    <p:extLst>
      <p:ext uri="{BB962C8B-B14F-4D97-AF65-F5344CB8AC3E}">
        <p14:creationId xmlns:p14="http://schemas.microsoft.com/office/powerpoint/2010/main" val="301686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DD9B4FDC-41E2-4DCF-E9E4-04DDBC4BC465}"/>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22DC0591-B297-283F-477E-F57B43DA71AF}"/>
              </a:ext>
            </a:extLst>
          </p:cNvPr>
          <p:cNvPicPr>
            <a:picLocks noChangeAspect="1"/>
          </p:cNvPicPr>
          <p:nvPr/>
        </p:nvPicPr>
        <p:blipFill>
          <a:blip r:embed="rId2"/>
          <a:stretch>
            <a:fillRect/>
          </a:stretch>
        </p:blipFill>
        <p:spPr>
          <a:xfrm>
            <a:off x="6663196" y="332750"/>
            <a:ext cx="7689714" cy="8833313"/>
          </a:xfrm>
          <a:prstGeom prst="rect">
            <a:avLst/>
          </a:prstGeom>
        </p:spPr>
      </p:pic>
      <p:sp>
        <p:nvSpPr>
          <p:cNvPr id="7" name="Freeform 7">
            <a:extLst>
              <a:ext uri="{FF2B5EF4-FFF2-40B4-BE49-F238E27FC236}">
                <a16:creationId xmlns:a16="http://schemas.microsoft.com/office/drawing/2014/main" id="{F6A6BE44-F60F-1C4C-5CCB-A90FC4B01C64}"/>
              </a:ext>
            </a:extLst>
          </p:cNvPr>
          <p:cNvSpPr/>
          <p:nvPr/>
        </p:nvSpPr>
        <p:spPr>
          <a:xfrm>
            <a:off x="13762673" y="9166063"/>
            <a:ext cx="4932125" cy="941029"/>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8" name="Group 8">
            <a:extLst>
              <a:ext uri="{FF2B5EF4-FFF2-40B4-BE49-F238E27FC236}">
                <a16:creationId xmlns:a16="http://schemas.microsoft.com/office/drawing/2014/main" id="{2D434FF9-59E7-15B0-F3F4-99BB53952D1D}"/>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F09A8E28-263D-58D2-DED1-AAD421486207}"/>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91754461-8FC1-1924-5139-F79DE09B47D5}"/>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5D5D6D2E-FD74-B1D2-A974-27FF27A809AB}"/>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32F69329-A9E8-AEB9-0A38-A8FD8C71832A}"/>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67796B4A-4B4D-971B-9A4D-2F8371EC52DD}"/>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F0D0EEF9-2BA9-94A0-BE82-50E76A04C527}"/>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898270B3-EBC1-8EBB-EF92-B5632E10FAF4}"/>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061001ED-8B87-86F4-EE39-45A0FF7337D7}"/>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92AF6E78-3FF4-C3BE-9434-C7AF14D97F37}"/>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5963E566-3DDD-95EE-A07C-608FF6D05FA6}"/>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5046969A-8259-CF30-AC57-675B7C2BB1B3}"/>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DFB77E2E-9785-BD1E-ABCA-BD1C81FDB0F7}"/>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0ABB4A9D-C428-CABD-5AB5-96FAFEAB2C2F}"/>
              </a:ext>
            </a:extLst>
          </p:cNvPr>
          <p:cNvSpPr txBox="1">
            <a:spLocks/>
          </p:cNvSpPr>
          <p:nvPr/>
        </p:nvSpPr>
        <p:spPr>
          <a:xfrm>
            <a:off x="-31102" y="1790699"/>
            <a:ext cx="6178629" cy="1216583"/>
          </a:xfrm>
          <a:prstGeom prst="rect">
            <a:avLst/>
          </a:prstGeom>
          <a:solidFill>
            <a:schemeClr val="accent2">
              <a:lumMod val="20000"/>
              <a:lumOff val="80000"/>
            </a:schemeClr>
          </a:solidFill>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7200" b="1" dirty="0"/>
              <a:t>Cardul de notare</a:t>
            </a:r>
            <a:endParaRPr lang="en-US" sz="7200" b="1" dirty="0"/>
          </a:p>
        </p:txBody>
      </p:sp>
      <p:sp>
        <p:nvSpPr>
          <p:cNvPr id="2" name="Rectangle 1">
            <a:extLst>
              <a:ext uri="{FF2B5EF4-FFF2-40B4-BE49-F238E27FC236}">
                <a16:creationId xmlns:a16="http://schemas.microsoft.com/office/drawing/2014/main" id="{22831293-2661-C514-979B-803EA30B5C8D}"/>
              </a:ext>
            </a:extLst>
          </p:cNvPr>
          <p:cNvSpPr/>
          <p:nvPr/>
        </p:nvSpPr>
        <p:spPr>
          <a:xfrm flipV="1">
            <a:off x="7162800" y="1456188"/>
            <a:ext cx="924086"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X</a:t>
            </a:r>
          </a:p>
        </p:txBody>
      </p:sp>
      <p:grpSp>
        <p:nvGrpSpPr>
          <p:cNvPr id="6" name="Group 5">
            <a:extLst>
              <a:ext uri="{FF2B5EF4-FFF2-40B4-BE49-F238E27FC236}">
                <a16:creationId xmlns:a16="http://schemas.microsoft.com/office/drawing/2014/main" id="{FBB56F21-C212-56C9-1A39-8780B951AA39}"/>
              </a:ext>
            </a:extLst>
          </p:cNvPr>
          <p:cNvGrpSpPr/>
          <p:nvPr/>
        </p:nvGrpSpPr>
        <p:grpSpPr>
          <a:xfrm>
            <a:off x="7419713" y="1355569"/>
            <a:ext cx="3190714" cy="973071"/>
            <a:chOff x="10394989" y="-1268081"/>
            <a:chExt cx="3190714" cy="973071"/>
          </a:xfrm>
        </p:grpSpPr>
        <p:sp>
          <p:nvSpPr>
            <p:cNvPr id="3" name="Rectangle 2">
              <a:extLst>
                <a:ext uri="{FF2B5EF4-FFF2-40B4-BE49-F238E27FC236}">
                  <a16:creationId xmlns:a16="http://schemas.microsoft.com/office/drawing/2014/main" id="{5D21746F-18AF-C90D-4633-63C82B589F80}"/>
                </a:ext>
              </a:extLst>
            </p:cNvPr>
            <p:cNvSpPr/>
            <p:nvPr/>
          </p:nvSpPr>
          <p:spPr>
            <a:xfrm flipH="1">
              <a:off x="10394989" y="-1268081"/>
              <a:ext cx="3190714"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X</a:t>
              </a:r>
            </a:p>
          </p:txBody>
        </p:sp>
        <p:sp>
          <p:nvSpPr>
            <p:cNvPr id="5" name="Rectangle 4">
              <a:extLst>
                <a:ext uri="{FF2B5EF4-FFF2-40B4-BE49-F238E27FC236}">
                  <a16:creationId xmlns:a16="http://schemas.microsoft.com/office/drawing/2014/main" id="{4CB672F6-7CA6-AA5A-7DA6-BA181E92D2C4}"/>
                </a:ext>
              </a:extLst>
            </p:cNvPr>
            <p:cNvSpPr/>
            <p:nvPr/>
          </p:nvSpPr>
          <p:spPr>
            <a:xfrm>
              <a:off x="11060304" y="-1218340"/>
              <a:ext cx="466886" cy="923330"/>
            </a:xfrm>
            <a:prstGeom prst="rect">
              <a:avLst/>
            </a:prstGeom>
            <a:noFill/>
          </p:spPr>
          <p:txBody>
            <a:bodyPr wrap="squar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X</a:t>
              </a:r>
            </a:p>
          </p:txBody>
        </p:sp>
      </p:grpSp>
    </p:spTree>
    <p:extLst>
      <p:ext uri="{BB962C8B-B14F-4D97-AF65-F5344CB8AC3E}">
        <p14:creationId xmlns:p14="http://schemas.microsoft.com/office/powerpoint/2010/main" val="7166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0CBD9926-EB8C-C7E6-D8ED-8E9F7BB3D432}"/>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536D3E06-6E72-E971-E8F2-C2BFB91D3BA1}"/>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D4D1CE91-5E3F-879D-3644-87C84C1E35D9}"/>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ABA20EC3-5DD5-D3EF-B0DA-1C180FDF9301}"/>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7E9691C1-A354-15F8-C269-A7A33790714D}"/>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803FB929-15E5-22EA-8F98-5F4336B48774}"/>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220EA4EF-863C-A291-0E1A-71021C2F3A95}"/>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81D1711C-4CC8-F308-AF39-1B20C1AE0704}"/>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1AE1C080-1156-920E-9D2B-F4818A27A601}"/>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5A274F61-6B52-7CE9-0EF1-38E79CD3C745}"/>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7D79A1B4-0561-FC48-DDE6-188DE256181E}"/>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BCE06FC3-D287-8FF1-3BD2-F3AABCCEB999}"/>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01F963C6-175C-676B-842B-656191D7D543}"/>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9C7D26B8-D117-3BA7-131C-2E03EC8476AE}"/>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25189DF-73A2-D47A-8E9E-07F792C68481}"/>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86525EB6-CACA-3C1C-0540-36DCAA20848E}"/>
              </a:ext>
            </a:extLst>
          </p:cNvPr>
          <p:cNvSpPr txBox="1">
            <a:spLocks/>
          </p:cNvSpPr>
          <p:nvPr/>
        </p:nvSpPr>
        <p:spPr>
          <a:xfrm>
            <a:off x="5458874" y="9957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5400" b="1" dirty="0"/>
              <a:t>Regulile jocului </a:t>
            </a:r>
            <a:endParaRPr lang="en-US" sz="5400" b="1" dirty="0"/>
          </a:p>
        </p:txBody>
      </p:sp>
      <p:pic>
        <p:nvPicPr>
          <p:cNvPr id="4" name="Picture 3">
            <a:extLst>
              <a:ext uri="{FF2B5EF4-FFF2-40B4-BE49-F238E27FC236}">
                <a16:creationId xmlns:a16="http://schemas.microsoft.com/office/drawing/2014/main" id="{8EC14E47-AEB4-366D-010C-F90343754D8E}"/>
              </a:ext>
            </a:extLst>
          </p:cNvPr>
          <p:cNvPicPr>
            <a:picLocks noChangeAspect="1"/>
          </p:cNvPicPr>
          <p:nvPr/>
        </p:nvPicPr>
        <p:blipFill>
          <a:blip r:embed="rId4"/>
          <a:stretch>
            <a:fillRect/>
          </a:stretch>
        </p:blipFill>
        <p:spPr>
          <a:xfrm>
            <a:off x="1681959" y="1426226"/>
            <a:ext cx="11353800" cy="8396866"/>
          </a:xfrm>
          <a:prstGeom prst="rect">
            <a:avLst/>
          </a:prstGeom>
        </p:spPr>
      </p:pic>
    </p:spTree>
    <p:extLst>
      <p:ext uri="{BB962C8B-B14F-4D97-AF65-F5344CB8AC3E}">
        <p14:creationId xmlns:p14="http://schemas.microsoft.com/office/powerpoint/2010/main" val="385202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CFF1C99B-9AEC-F1C7-0B97-852039584854}"/>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1CA9CBDA-B0AB-92D5-25BF-0FAF929D665C}"/>
              </a:ext>
            </a:extLst>
          </p:cNvPr>
          <p:cNvSpPr/>
          <p:nvPr/>
        </p:nvSpPr>
        <p:spPr>
          <a:xfrm>
            <a:off x="0" y="0"/>
            <a:ext cx="1510122" cy="1588275"/>
          </a:xfrm>
          <a:custGeom>
            <a:avLst/>
            <a:gdLst/>
            <a:ahLst/>
            <a:cxnLst/>
            <a:rect l="l" t="t" r="r" b="b"/>
            <a:pathLst>
              <a:path w="1510122" h="1588275">
                <a:moveTo>
                  <a:pt x="0" y="0"/>
                </a:moveTo>
                <a:lnTo>
                  <a:pt x="1510122" y="0"/>
                </a:lnTo>
                <a:lnTo>
                  <a:pt x="1510122" y="1588275"/>
                </a:lnTo>
                <a:lnTo>
                  <a:pt x="0" y="15882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3F916CED-AC9C-DD17-1646-E13C8059D630}"/>
              </a:ext>
            </a:extLst>
          </p:cNvPr>
          <p:cNvSpPr/>
          <p:nvPr/>
        </p:nvSpPr>
        <p:spPr>
          <a:xfrm>
            <a:off x="13355875" y="290821"/>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7" name="Group 7">
            <a:extLst>
              <a:ext uri="{FF2B5EF4-FFF2-40B4-BE49-F238E27FC236}">
                <a16:creationId xmlns:a16="http://schemas.microsoft.com/office/drawing/2014/main" id="{FFAE2E8D-27C6-5BF6-AAA7-87DB9BADA3EC}"/>
              </a:ext>
            </a:extLst>
          </p:cNvPr>
          <p:cNvGrpSpPr/>
          <p:nvPr/>
        </p:nvGrpSpPr>
        <p:grpSpPr>
          <a:xfrm>
            <a:off x="0" y="0"/>
            <a:ext cx="3220808" cy="1721820"/>
            <a:chOff x="0" y="0"/>
            <a:chExt cx="4294410" cy="2295760"/>
          </a:xfrm>
        </p:grpSpPr>
        <p:grpSp>
          <p:nvGrpSpPr>
            <p:cNvPr id="8" name="Group 8">
              <a:extLst>
                <a:ext uri="{FF2B5EF4-FFF2-40B4-BE49-F238E27FC236}">
                  <a16:creationId xmlns:a16="http://schemas.microsoft.com/office/drawing/2014/main" id="{6AC55905-0827-ABCB-5583-97384CB70072}"/>
                </a:ext>
              </a:extLst>
            </p:cNvPr>
            <p:cNvGrpSpPr>
              <a:grpSpLocks noChangeAspect="1"/>
            </p:cNvGrpSpPr>
            <p:nvPr/>
          </p:nvGrpSpPr>
          <p:grpSpPr>
            <a:xfrm>
              <a:off x="312598" y="323457"/>
              <a:ext cx="3981812" cy="1972302"/>
              <a:chOff x="0" y="0"/>
              <a:chExt cx="1376096" cy="681622"/>
            </a:xfrm>
          </p:grpSpPr>
          <p:sp>
            <p:nvSpPr>
              <p:cNvPr id="9" name="Freeform 9">
                <a:extLst>
                  <a:ext uri="{FF2B5EF4-FFF2-40B4-BE49-F238E27FC236}">
                    <a16:creationId xmlns:a16="http://schemas.microsoft.com/office/drawing/2014/main" id="{7AC7A475-2CE8-5E0B-38D3-4A1EA84C0DF2}"/>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0" name="Freeform 10">
                <a:extLst>
                  <a:ext uri="{FF2B5EF4-FFF2-40B4-BE49-F238E27FC236}">
                    <a16:creationId xmlns:a16="http://schemas.microsoft.com/office/drawing/2014/main" id="{60CB42AA-FAB3-4555-B059-90EA07EF2D33}"/>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12D7197E-251D-A521-F9DB-DCE33E2DF14C}"/>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F0DD0337-BCB4-25E9-82E0-664DF0627356}"/>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CFB45CED-87EB-6D50-FF18-4280EA70EF90}"/>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B9DFA411-F650-1AB0-1CB1-98BC3AF1951D}"/>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5" name="Freeform 15">
                <a:extLst>
                  <a:ext uri="{FF2B5EF4-FFF2-40B4-BE49-F238E27FC236}">
                    <a16:creationId xmlns:a16="http://schemas.microsoft.com/office/drawing/2014/main" id="{2A22B668-57D8-DD4D-794E-49BC8CCFEB3A}"/>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6" name="Freeform 16">
                <a:extLst>
                  <a:ext uri="{FF2B5EF4-FFF2-40B4-BE49-F238E27FC236}">
                    <a16:creationId xmlns:a16="http://schemas.microsoft.com/office/drawing/2014/main" id="{5F14E29B-3347-6880-CC11-D33F4B53878F}"/>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3F301971-84FF-C999-7C72-625E632EB998}"/>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8" name="Freeform 18">
                <a:extLst>
                  <a:ext uri="{FF2B5EF4-FFF2-40B4-BE49-F238E27FC236}">
                    <a16:creationId xmlns:a16="http://schemas.microsoft.com/office/drawing/2014/main" id="{BC0807EE-E8FA-8D00-EAA2-182353D0DE4F}"/>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19" name="Freeform 19">
              <a:extLst>
                <a:ext uri="{FF2B5EF4-FFF2-40B4-BE49-F238E27FC236}">
                  <a16:creationId xmlns:a16="http://schemas.microsoft.com/office/drawing/2014/main" id="{D61D1A8A-B30D-16BE-3BC9-A02AC89A7BDC}"/>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graphicFrame>
        <p:nvGraphicFramePr>
          <p:cNvPr id="2" name="Table 1">
            <a:extLst>
              <a:ext uri="{FF2B5EF4-FFF2-40B4-BE49-F238E27FC236}">
                <a16:creationId xmlns:a16="http://schemas.microsoft.com/office/drawing/2014/main" id="{651EADAA-E1B0-0EA8-214F-A3D07DD9EE94}"/>
              </a:ext>
            </a:extLst>
          </p:cNvPr>
          <p:cNvGraphicFramePr>
            <a:graphicFrameLocks noGrp="1"/>
          </p:cNvGraphicFramePr>
          <p:nvPr>
            <p:extLst>
              <p:ext uri="{D42A27DB-BD31-4B8C-83A1-F6EECF244321}">
                <p14:modId xmlns:p14="http://schemas.microsoft.com/office/powerpoint/2010/main" val="2538826483"/>
              </p:ext>
            </p:extLst>
          </p:nvPr>
        </p:nvGraphicFramePr>
        <p:xfrm>
          <a:off x="1258069" y="1425253"/>
          <a:ext cx="16202229" cy="8502624"/>
        </p:xfrm>
        <a:graphic>
          <a:graphicData uri="http://schemas.openxmlformats.org/drawingml/2006/table">
            <a:tbl>
              <a:tblPr firstRow="1" firstCol="1" bandRow="1">
                <a:tableStyleId>{00A15C55-8517-42AA-B614-E9B94910E393}</a:tableStyleId>
              </a:tblPr>
              <a:tblGrid>
                <a:gridCol w="4049666">
                  <a:extLst>
                    <a:ext uri="{9D8B030D-6E8A-4147-A177-3AD203B41FA5}">
                      <a16:colId xmlns:a16="http://schemas.microsoft.com/office/drawing/2014/main" val="1021895006"/>
                    </a:ext>
                  </a:extLst>
                </a:gridCol>
                <a:gridCol w="4049666">
                  <a:extLst>
                    <a:ext uri="{9D8B030D-6E8A-4147-A177-3AD203B41FA5}">
                      <a16:colId xmlns:a16="http://schemas.microsoft.com/office/drawing/2014/main" val="3429517062"/>
                    </a:ext>
                  </a:extLst>
                </a:gridCol>
                <a:gridCol w="4049666">
                  <a:extLst>
                    <a:ext uri="{9D8B030D-6E8A-4147-A177-3AD203B41FA5}">
                      <a16:colId xmlns:a16="http://schemas.microsoft.com/office/drawing/2014/main" val="2585170964"/>
                    </a:ext>
                  </a:extLst>
                </a:gridCol>
                <a:gridCol w="4053231">
                  <a:extLst>
                    <a:ext uri="{9D8B030D-6E8A-4147-A177-3AD203B41FA5}">
                      <a16:colId xmlns:a16="http://schemas.microsoft.com/office/drawing/2014/main" val="1870874873"/>
                    </a:ext>
                  </a:extLst>
                </a:gridCol>
              </a:tblGrid>
              <a:tr h="1062828">
                <a:tc gridSpan="2">
                  <a:txBody>
                    <a:bodyPr/>
                    <a:lstStyle/>
                    <a:p>
                      <a:pPr marL="0" marR="0" algn="ctr" fontAlgn="base">
                        <a:lnSpc>
                          <a:spcPct val="115000"/>
                        </a:lnSpc>
                        <a:spcBef>
                          <a:spcPts val="0"/>
                        </a:spcBef>
                        <a:spcAft>
                          <a:spcPts val="0"/>
                        </a:spcAft>
                      </a:pPr>
                      <a:r>
                        <a:rPr lang="ro-RO" sz="4400" dirty="0">
                          <a:effectLst/>
                        </a:rPr>
                        <a:t>ECHIPA </a:t>
                      </a:r>
                      <a:r>
                        <a:rPr lang="en-GB" sz="4400" dirty="0">
                          <a:effectLst/>
                        </a:rPr>
                        <a:t>1</a:t>
                      </a:r>
                      <a:endParaRPr lang="en-US" sz="4400" dirty="0">
                        <a:effectLst/>
                        <a:latin typeface="Arial" panose="020B0604020202020204" pitchFamily="34" charset="0"/>
                        <a:ea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fontAlgn="base">
                        <a:lnSpc>
                          <a:spcPct val="115000"/>
                        </a:lnSpc>
                        <a:spcBef>
                          <a:spcPts val="0"/>
                        </a:spcBef>
                        <a:spcAft>
                          <a:spcPts val="0"/>
                        </a:spcAft>
                      </a:pPr>
                      <a:r>
                        <a:rPr lang="ro-RO" sz="4400" dirty="0">
                          <a:effectLst/>
                        </a:rPr>
                        <a:t>ECHIPA</a:t>
                      </a:r>
                      <a:r>
                        <a:rPr lang="en-GB" sz="4400" dirty="0">
                          <a:effectLst/>
                        </a:rPr>
                        <a:t> 2</a:t>
                      </a:r>
                      <a:endParaRPr lang="en-US" sz="4400" dirty="0">
                        <a:effectLst/>
                        <a:latin typeface="Arial" panose="020B0604020202020204" pitchFamily="34" charset="0"/>
                        <a:ea typeface="Arial" panose="020B0604020202020204" pitchFamily="34" charset="0"/>
                      </a:endParaRPr>
                    </a:p>
                  </a:txBody>
                  <a:tcPr marL="68580" marR="68580" marT="0" marB="0">
                    <a:solidFill>
                      <a:srgbClr val="7030A0"/>
                    </a:solidFill>
                  </a:tcPr>
                </a:tc>
                <a:tc hMerge="1">
                  <a:txBody>
                    <a:bodyPr/>
                    <a:lstStyle/>
                    <a:p>
                      <a:endParaRPr lang="en-US"/>
                    </a:p>
                  </a:txBody>
                  <a:tcPr/>
                </a:tc>
                <a:extLst>
                  <a:ext uri="{0D108BD9-81ED-4DB2-BD59-A6C34878D82A}">
                    <a16:rowId xmlns:a16="http://schemas.microsoft.com/office/drawing/2014/main" val="448244089"/>
                  </a:ext>
                </a:extLst>
              </a:tr>
              <a:tr h="1062828">
                <a:tc>
                  <a:txBody>
                    <a:bodyPr/>
                    <a:lstStyle/>
                    <a:p>
                      <a:pPr marL="0" marR="0" algn="ctr" fontAlgn="base">
                        <a:lnSpc>
                          <a:spcPct val="115000"/>
                        </a:lnSpc>
                        <a:spcBef>
                          <a:spcPts val="0"/>
                        </a:spcBef>
                        <a:spcAft>
                          <a:spcPts val="0"/>
                        </a:spcAft>
                      </a:pPr>
                      <a:r>
                        <a:rPr lang="en-GB" sz="4400" dirty="0">
                          <a:effectLst/>
                        </a:rPr>
                        <a:t>P</a:t>
                      </a:r>
                      <a:r>
                        <a:rPr lang="ro-RO" sz="4400" dirty="0">
                          <a:effectLst/>
                        </a:rPr>
                        <a:t>ereche</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dirty="0">
                          <a:effectLst/>
                        </a:rPr>
                        <a:t>P</a:t>
                      </a:r>
                      <a:r>
                        <a:rPr lang="ro-RO" sz="4400" dirty="0">
                          <a:effectLst/>
                        </a:rPr>
                        <a:t>uncte</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kern="1200" dirty="0">
                          <a:solidFill>
                            <a:schemeClr val="lt1"/>
                          </a:solidFill>
                          <a:effectLst/>
                          <a:latin typeface="+mn-lt"/>
                          <a:ea typeface="+mn-ea"/>
                          <a:cs typeface="+mn-cs"/>
                        </a:rPr>
                        <a:t>P</a:t>
                      </a:r>
                      <a:r>
                        <a:rPr lang="ro-RO" sz="4400" b="1" kern="1200" dirty="0">
                          <a:solidFill>
                            <a:schemeClr val="lt1"/>
                          </a:solidFill>
                          <a:effectLst/>
                          <a:latin typeface="+mn-lt"/>
                          <a:ea typeface="+mn-ea"/>
                          <a:cs typeface="+mn-cs"/>
                        </a:rPr>
                        <a:t>ereche</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ro-RO" sz="4400" dirty="0">
                          <a:effectLst/>
                        </a:rPr>
                        <a:t>Puncte</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35497624"/>
                  </a:ext>
                </a:extLst>
              </a:tr>
              <a:tr h="1062828">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en-GB" sz="4400" dirty="0">
                          <a:effectLst/>
                        </a:rPr>
                        <a:t>P</a:t>
                      </a:r>
                      <a:r>
                        <a:rPr lang="ro-RO" sz="4400" b="1" kern="1200" dirty="0">
                          <a:solidFill>
                            <a:schemeClr val="lt1"/>
                          </a:solidFill>
                          <a:effectLst/>
                          <a:latin typeface="+mn-lt"/>
                          <a:ea typeface="+mn-ea"/>
                          <a:cs typeface="+mn-cs"/>
                        </a:rPr>
                        <a:t>erechea </a:t>
                      </a:r>
                      <a:r>
                        <a:rPr lang="en-GB" sz="4400" b="1" kern="1200" dirty="0">
                          <a:solidFill>
                            <a:schemeClr val="lt1"/>
                          </a:solidFill>
                          <a:effectLst/>
                          <a:latin typeface="+mn-lt"/>
                          <a:ea typeface="+mn-ea"/>
                          <a:cs typeface="+mn-cs"/>
                        </a:rPr>
                        <a:t>A</a:t>
                      </a:r>
                      <a:endParaRPr lang="en-US" sz="4400" b="1" kern="1200" dirty="0">
                        <a:solidFill>
                          <a:schemeClr val="lt1"/>
                        </a:solidFill>
                        <a:effectLst/>
                        <a:latin typeface="+mn-lt"/>
                        <a:ea typeface="+mn-ea"/>
                        <a:cs typeface="+mn-cs"/>
                      </a:endParaRPr>
                    </a:p>
                  </a:txBody>
                  <a:tcPr marL="68580" marR="68580" marT="0" marB="0"/>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kern="1200" dirty="0">
                          <a:solidFill>
                            <a:schemeClr val="lt1"/>
                          </a:solidFill>
                          <a:effectLst/>
                          <a:latin typeface="+mn-lt"/>
                          <a:ea typeface="+mn-ea"/>
                          <a:cs typeface="+mn-cs"/>
                        </a:rPr>
                        <a:t>P</a:t>
                      </a:r>
                      <a:r>
                        <a:rPr lang="ro-RO" sz="4400" b="1" kern="1200" dirty="0">
                          <a:solidFill>
                            <a:schemeClr val="lt1"/>
                          </a:solidFill>
                          <a:effectLst/>
                          <a:latin typeface="+mn-lt"/>
                          <a:ea typeface="+mn-ea"/>
                          <a:cs typeface="+mn-cs"/>
                        </a:rPr>
                        <a:t>erechea </a:t>
                      </a:r>
                      <a:r>
                        <a:rPr lang="en-GB" sz="4400" b="1" kern="1200" dirty="0">
                          <a:solidFill>
                            <a:schemeClr val="lt1"/>
                          </a:solidFill>
                          <a:effectLst/>
                          <a:latin typeface="+mn-lt"/>
                          <a:ea typeface="+mn-ea"/>
                          <a:cs typeface="+mn-cs"/>
                        </a:rPr>
                        <a:t>B</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812628489"/>
                  </a:ext>
                </a:extLst>
              </a:tr>
              <a:tr h="1062828">
                <a:tc>
                  <a:txBody>
                    <a:bodyPr/>
                    <a:lstStyle/>
                    <a:p>
                      <a:pPr marL="0" marR="0" algn="ctr" fontAlgn="base">
                        <a:lnSpc>
                          <a:spcPct val="115000"/>
                        </a:lnSpc>
                        <a:spcBef>
                          <a:spcPts val="0"/>
                        </a:spcBef>
                        <a:spcAft>
                          <a:spcPts val="0"/>
                        </a:spcAft>
                      </a:pPr>
                      <a:r>
                        <a:rPr lang="en-GB" sz="4400" dirty="0">
                          <a:effectLst/>
                        </a:rPr>
                        <a:t>P</a:t>
                      </a:r>
                      <a:r>
                        <a:rPr lang="ro-RO" sz="4400" b="1" kern="1200" dirty="0">
                          <a:solidFill>
                            <a:schemeClr val="lt1"/>
                          </a:solidFill>
                          <a:effectLst/>
                          <a:latin typeface="+mn-lt"/>
                          <a:ea typeface="+mn-ea"/>
                          <a:cs typeface="+mn-cs"/>
                        </a:rPr>
                        <a:t>erechea </a:t>
                      </a:r>
                      <a:r>
                        <a:rPr lang="en-GB" sz="4400" dirty="0">
                          <a:effectLst/>
                        </a:rPr>
                        <a:t>C</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kern="1200" dirty="0">
                          <a:solidFill>
                            <a:schemeClr val="lt1"/>
                          </a:solidFill>
                          <a:effectLst/>
                          <a:latin typeface="+mn-lt"/>
                          <a:ea typeface="+mn-ea"/>
                          <a:cs typeface="+mn-cs"/>
                        </a:rPr>
                        <a:t>P</a:t>
                      </a:r>
                      <a:r>
                        <a:rPr lang="ro-RO" sz="4400" b="1" kern="1200" dirty="0">
                          <a:solidFill>
                            <a:schemeClr val="lt1"/>
                          </a:solidFill>
                          <a:effectLst/>
                          <a:latin typeface="+mn-lt"/>
                          <a:ea typeface="+mn-ea"/>
                          <a:cs typeface="+mn-cs"/>
                        </a:rPr>
                        <a:t>erechea </a:t>
                      </a:r>
                      <a:r>
                        <a:rPr lang="en-GB" sz="4400" b="1" kern="1200" dirty="0">
                          <a:solidFill>
                            <a:schemeClr val="lt1"/>
                          </a:solidFill>
                          <a:effectLst/>
                          <a:latin typeface="+mn-lt"/>
                          <a:ea typeface="+mn-ea"/>
                          <a:cs typeface="+mn-cs"/>
                        </a:rPr>
                        <a:t>D</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36359099"/>
                  </a:ext>
                </a:extLst>
              </a:tr>
              <a:tr h="1062828">
                <a:tc>
                  <a:txBody>
                    <a:bodyPr/>
                    <a:lstStyle/>
                    <a:p>
                      <a:pPr marL="0" marR="0" algn="ctr" fontAlgn="base">
                        <a:lnSpc>
                          <a:spcPct val="115000"/>
                        </a:lnSpc>
                        <a:spcBef>
                          <a:spcPts val="0"/>
                        </a:spcBef>
                        <a:spcAft>
                          <a:spcPts val="0"/>
                        </a:spcAft>
                      </a:pPr>
                      <a:r>
                        <a:rPr lang="en-GB" sz="4400" dirty="0">
                          <a:effectLst/>
                        </a:rPr>
                        <a:t>P</a:t>
                      </a:r>
                      <a:r>
                        <a:rPr lang="ro-RO" sz="4400" b="1" kern="1200" dirty="0">
                          <a:solidFill>
                            <a:schemeClr val="lt1"/>
                          </a:solidFill>
                          <a:effectLst/>
                          <a:latin typeface="+mn-lt"/>
                          <a:ea typeface="+mn-ea"/>
                          <a:cs typeface="+mn-cs"/>
                        </a:rPr>
                        <a:t>erechea </a:t>
                      </a:r>
                      <a:r>
                        <a:rPr lang="en-GB" sz="4400" dirty="0">
                          <a:effectLst/>
                        </a:rPr>
                        <a:t>E</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kern="1200" dirty="0">
                          <a:solidFill>
                            <a:schemeClr val="lt1"/>
                          </a:solidFill>
                          <a:effectLst/>
                          <a:latin typeface="+mn-lt"/>
                          <a:ea typeface="+mn-ea"/>
                          <a:cs typeface="+mn-cs"/>
                        </a:rPr>
                        <a:t>P</a:t>
                      </a:r>
                      <a:r>
                        <a:rPr lang="ro-RO" sz="4400" b="1" kern="1200" dirty="0">
                          <a:solidFill>
                            <a:schemeClr val="lt1"/>
                          </a:solidFill>
                          <a:effectLst/>
                          <a:latin typeface="+mn-lt"/>
                          <a:ea typeface="+mn-ea"/>
                          <a:cs typeface="+mn-cs"/>
                        </a:rPr>
                        <a:t>erechea </a:t>
                      </a:r>
                      <a:r>
                        <a:rPr lang="en-GB" sz="4400" b="1" kern="1200" dirty="0">
                          <a:solidFill>
                            <a:schemeClr val="lt1"/>
                          </a:solidFill>
                          <a:effectLst/>
                          <a:latin typeface="+mn-lt"/>
                          <a:ea typeface="+mn-ea"/>
                          <a:cs typeface="+mn-cs"/>
                        </a:rPr>
                        <a:t>F</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896561378"/>
                  </a:ext>
                </a:extLst>
              </a:tr>
              <a:tr h="1062828">
                <a:tc>
                  <a:txBody>
                    <a:bodyPr/>
                    <a:lstStyle/>
                    <a:p>
                      <a:pPr marL="0" marR="0" algn="ctr" fontAlgn="base">
                        <a:lnSpc>
                          <a:spcPct val="115000"/>
                        </a:lnSpc>
                        <a:spcBef>
                          <a:spcPts val="0"/>
                        </a:spcBef>
                        <a:spcAft>
                          <a:spcPts val="0"/>
                        </a:spcAft>
                      </a:pPr>
                      <a:r>
                        <a:rPr lang="en-GB" sz="4400" dirty="0">
                          <a:effectLst/>
                        </a:rPr>
                        <a:t>P</a:t>
                      </a:r>
                      <a:r>
                        <a:rPr lang="ro-RO" sz="4400" b="1" kern="1200" dirty="0">
                          <a:solidFill>
                            <a:schemeClr val="lt1"/>
                          </a:solidFill>
                          <a:effectLst/>
                          <a:latin typeface="+mn-lt"/>
                          <a:ea typeface="+mn-ea"/>
                          <a:cs typeface="+mn-cs"/>
                        </a:rPr>
                        <a:t>erechea </a:t>
                      </a:r>
                      <a:r>
                        <a:rPr lang="en-GB" sz="4400" dirty="0">
                          <a:effectLst/>
                        </a:rPr>
                        <a:t>G</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kern="1200" dirty="0">
                          <a:solidFill>
                            <a:schemeClr val="lt1"/>
                          </a:solidFill>
                          <a:effectLst/>
                          <a:latin typeface="+mn-lt"/>
                          <a:ea typeface="+mn-ea"/>
                          <a:cs typeface="+mn-cs"/>
                        </a:rPr>
                        <a:t>P</a:t>
                      </a:r>
                      <a:r>
                        <a:rPr lang="ro-RO" sz="4400" b="1" kern="1200" dirty="0">
                          <a:solidFill>
                            <a:schemeClr val="lt1"/>
                          </a:solidFill>
                          <a:effectLst/>
                          <a:latin typeface="+mn-lt"/>
                          <a:ea typeface="+mn-ea"/>
                          <a:cs typeface="+mn-cs"/>
                        </a:rPr>
                        <a:t>erechea </a:t>
                      </a:r>
                      <a:r>
                        <a:rPr lang="en-GB" sz="4400" b="1" kern="1200" dirty="0">
                          <a:solidFill>
                            <a:schemeClr val="lt1"/>
                          </a:solidFill>
                          <a:effectLst/>
                          <a:latin typeface="+mn-lt"/>
                          <a:ea typeface="+mn-ea"/>
                          <a:cs typeface="+mn-cs"/>
                        </a:rPr>
                        <a:t>H</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53042085"/>
                  </a:ext>
                </a:extLst>
              </a:tr>
              <a:tr h="1062828">
                <a:tc>
                  <a:txBody>
                    <a:bodyPr/>
                    <a:lstStyle/>
                    <a:p>
                      <a:pPr marL="0" marR="0" algn="ctr" fontAlgn="base">
                        <a:lnSpc>
                          <a:spcPct val="115000"/>
                        </a:lnSpc>
                        <a:spcBef>
                          <a:spcPts val="0"/>
                        </a:spcBef>
                        <a:spcAft>
                          <a:spcPts val="0"/>
                        </a:spcAft>
                      </a:pPr>
                      <a:r>
                        <a:rPr lang="en-GB" sz="4400" dirty="0">
                          <a:effectLst/>
                        </a:rPr>
                        <a:t>P</a:t>
                      </a:r>
                      <a:r>
                        <a:rPr lang="ro-RO" sz="4400" b="1" kern="1200" dirty="0">
                          <a:solidFill>
                            <a:schemeClr val="lt1"/>
                          </a:solidFill>
                          <a:effectLst/>
                          <a:latin typeface="+mn-lt"/>
                          <a:ea typeface="+mn-ea"/>
                          <a:cs typeface="+mn-cs"/>
                        </a:rPr>
                        <a:t>erechea </a:t>
                      </a:r>
                      <a:r>
                        <a:rPr lang="en-GB" sz="4400" dirty="0">
                          <a:effectLst/>
                        </a:rPr>
                        <a:t>I</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kern="1200" dirty="0">
                          <a:solidFill>
                            <a:schemeClr val="lt1"/>
                          </a:solidFill>
                          <a:effectLst/>
                          <a:latin typeface="+mn-lt"/>
                          <a:ea typeface="+mn-ea"/>
                          <a:cs typeface="+mn-cs"/>
                        </a:rPr>
                        <a:t>P</a:t>
                      </a:r>
                      <a:r>
                        <a:rPr lang="ro-RO" sz="4400" b="1" kern="1200" dirty="0">
                          <a:solidFill>
                            <a:schemeClr val="lt1"/>
                          </a:solidFill>
                          <a:effectLst/>
                          <a:latin typeface="+mn-lt"/>
                          <a:ea typeface="+mn-ea"/>
                          <a:cs typeface="+mn-cs"/>
                        </a:rPr>
                        <a:t>erechea </a:t>
                      </a:r>
                      <a:r>
                        <a:rPr lang="en-GB" sz="4400" b="1" kern="1200" dirty="0">
                          <a:solidFill>
                            <a:schemeClr val="lt1"/>
                          </a:solidFill>
                          <a:effectLst/>
                          <a:latin typeface="+mn-lt"/>
                          <a:ea typeface="+mn-ea"/>
                          <a:cs typeface="+mn-cs"/>
                        </a:rPr>
                        <a:t>J</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3274358"/>
                  </a:ext>
                </a:extLst>
              </a:tr>
              <a:tr h="1062828">
                <a:tc>
                  <a:txBody>
                    <a:bodyPr/>
                    <a:lstStyle/>
                    <a:p>
                      <a:pPr marL="0" marR="0" algn="ctr" fontAlgn="base">
                        <a:lnSpc>
                          <a:spcPct val="115000"/>
                        </a:lnSpc>
                        <a:spcBef>
                          <a:spcPts val="0"/>
                        </a:spcBef>
                        <a:spcAft>
                          <a:spcPts val="0"/>
                        </a:spcAft>
                      </a:pPr>
                      <a:r>
                        <a:rPr lang="en-GB" sz="4400" dirty="0">
                          <a:effectLst/>
                        </a:rPr>
                        <a:t>P</a:t>
                      </a:r>
                      <a:r>
                        <a:rPr lang="ro-RO" sz="4400" b="1" kern="1200" dirty="0">
                          <a:solidFill>
                            <a:schemeClr val="lt1"/>
                          </a:solidFill>
                          <a:effectLst/>
                          <a:latin typeface="+mn-lt"/>
                          <a:ea typeface="+mn-ea"/>
                          <a:cs typeface="+mn-cs"/>
                        </a:rPr>
                        <a:t>erechea </a:t>
                      </a:r>
                      <a:r>
                        <a:rPr lang="en-GB" sz="4400" dirty="0">
                          <a:effectLst/>
                        </a:rPr>
                        <a:t>K</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b="1" kern="1200" dirty="0">
                          <a:solidFill>
                            <a:schemeClr val="lt1"/>
                          </a:solidFill>
                          <a:effectLst/>
                          <a:latin typeface="+mn-lt"/>
                          <a:ea typeface="+mn-ea"/>
                          <a:cs typeface="+mn-cs"/>
                        </a:rPr>
                        <a:t>P</a:t>
                      </a:r>
                      <a:r>
                        <a:rPr lang="ro-RO" sz="4400" b="1" kern="1200" dirty="0">
                          <a:solidFill>
                            <a:schemeClr val="lt1"/>
                          </a:solidFill>
                          <a:effectLst/>
                          <a:latin typeface="+mn-lt"/>
                          <a:ea typeface="+mn-ea"/>
                          <a:cs typeface="+mn-cs"/>
                        </a:rPr>
                        <a:t>erechea </a:t>
                      </a:r>
                      <a:r>
                        <a:rPr lang="en-GB" sz="4400" b="1" kern="1200" dirty="0">
                          <a:solidFill>
                            <a:schemeClr val="lt1"/>
                          </a:solidFill>
                          <a:effectLst/>
                          <a:latin typeface="+mn-lt"/>
                          <a:ea typeface="+mn-ea"/>
                          <a:cs typeface="+mn-cs"/>
                        </a:rPr>
                        <a:t>L</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766256727"/>
                  </a:ext>
                </a:extLst>
              </a:tr>
            </a:tbl>
          </a:graphicData>
        </a:graphic>
      </p:graphicFrame>
      <p:sp>
        <p:nvSpPr>
          <p:cNvPr id="3" name="Title 21">
            <a:extLst>
              <a:ext uri="{FF2B5EF4-FFF2-40B4-BE49-F238E27FC236}">
                <a16:creationId xmlns:a16="http://schemas.microsoft.com/office/drawing/2014/main" id="{F8982002-4839-FA47-96A0-A4963098AB5C}"/>
              </a:ext>
            </a:extLst>
          </p:cNvPr>
          <p:cNvSpPr txBox="1">
            <a:spLocks/>
          </p:cNvSpPr>
          <p:nvPr/>
        </p:nvSpPr>
        <p:spPr>
          <a:xfrm>
            <a:off x="4853564" y="18941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4800" b="1" dirty="0"/>
              <a:t>Perechile pe echipe</a:t>
            </a:r>
            <a:endParaRPr lang="en-US" sz="4800" b="1" dirty="0"/>
          </a:p>
        </p:txBody>
      </p:sp>
    </p:spTree>
    <p:extLst>
      <p:ext uri="{BB962C8B-B14F-4D97-AF65-F5344CB8AC3E}">
        <p14:creationId xmlns:p14="http://schemas.microsoft.com/office/powerpoint/2010/main" val="361019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p:cNvGrpSpPr/>
        <p:nvPr/>
      </p:nvGrpSpPr>
      <p:grpSpPr>
        <a:xfrm>
          <a:off x="0" y="0"/>
          <a:ext cx="0" cy="0"/>
          <a:chOff x="0" y="0"/>
          <a:chExt cx="0" cy="0"/>
        </a:xfrm>
      </p:grpSpPr>
      <p:sp>
        <p:nvSpPr>
          <p:cNvPr id="5" name="Freeform 5"/>
          <p:cNvSpPr/>
          <p:nvPr/>
        </p:nvSpPr>
        <p:spPr>
          <a:xfrm>
            <a:off x="0" y="0"/>
            <a:ext cx="1510122" cy="1588275"/>
          </a:xfrm>
          <a:custGeom>
            <a:avLst/>
            <a:gdLst/>
            <a:ahLst/>
            <a:cxnLst/>
            <a:rect l="l" t="t" r="r" b="b"/>
            <a:pathLst>
              <a:path w="1510122" h="1588275">
                <a:moveTo>
                  <a:pt x="0" y="0"/>
                </a:moveTo>
                <a:lnTo>
                  <a:pt x="1510122" y="0"/>
                </a:lnTo>
                <a:lnTo>
                  <a:pt x="1510122" y="1588275"/>
                </a:lnTo>
                <a:lnTo>
                  <a:pt x="0" y="15882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13355875" y="290821"/>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0" y="0"/>
            <a:ext cx="3220808" cy="1721820"/>
            <a:chOff x="0" y="0"/>
            <a:chExt cx="4294410" cy="2295760"/>
          </a:xfrm>
        </p:grpSpPr>
        <p:grpSp>
          <p:nvGrpSpPr>
            <p:cNvPr id="8" name="Group 8"/>
            <p:cNvGrpSpPr>
              <a:grpSpLocks noChangeAspect="1"/>
            </p:cNvGrpSpPr>
            <p:nvPr/>
          </p:nvGrpSpPr>
          <p:grpSpPr>
            <a:xfrm>
              <a:off x="312598" y="323457"/>
              <a:ext cx="3981812" cy="1972302"/>
              <a:chOff x="0" y="0"/>
              <a:chExt cx="1376096" cy="681622"/>
            </a:xfrm>
          </p:grpSpPr>
          <p:sp>
            <p:nvSpPr>
              <p:cNvPr id="9" name="Freeform 9"/>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0" name="Freeform 10"/>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1" name="Freeform 11"/>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2" name="Freeform 12"/>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3" name="Freeform 13"/>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4" name="Freeform 14"/>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5" name="Freeform 15"/>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6" name="Freeform 16"/>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7" name="Freeform 17"/>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8" name="Freeform 18"/>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19" name="Freeform 19"/>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graphicFrame>
        <p:nvGraphicFramePr>
          <p:cNvPr id="21" name="Table 20">
            <a:extLst>
              <a:ext uri="{FF2B5EF4-FFF2-40B4-BE49-F238E27FC236}">
                <a16:creationId xmlns:a16="http://schemas.microsoft.com/office/drawing/2014/main" id="{CC06C32C-F9DC-BCDB-0C89-43FD7F2FA8C5}"/>
              </a:ext>
            </a:extLst>
          </p:cNvPr>
          <p:cNvGraphicFramePr>
            <a:graphicFrameLocks noGrp="1"/>
          </p:cNvGraphicFramePr>
          <p:nvPr>
            <p:extLst>
              <p:ext uri="{D42A27DB-BD31-4B8C-83A1-F6EECF244321}">
                <p14:modId xmlns:p14="http://schemas.microsoft.com/office/powerpoint/2010/main" val="3214505784"/>
              </p:ext>
            </p:extLst>
          </p:nvPr>
        </p:nvGraphicFramePr>
        <p:xfrm>
          <a:off x="228600" y="1583987"/>
          <a:ext cx="17590682" cy="8412661"/>
        </p:xfrm>
        <a:graphic>
          <a:graphicData uri="http://schemas.openxmlformats.org/drawingml/2006/table">
            <a:tbl>
              <a:tblPr firstRow="1" firstCol="1" bandRow="1">
                <a:tableStyleId>{00A15C55-8517-42AA-B614-E9B94910E393}</a:tableStyleId>
              </a:tblPr>
              <a:tblGrid>
                <a:gridCol w="2139788">
                  <a:extLst>
                    <a:ext uri="{9D8B030D-6E8A-4147-A177-3AD203B41FA5}">
                      <a16:colId xmlns:a16="http://schemas.microsoft.com/office/drawing/2014/main" val="874495724"/>
                    </a:ext>
                  </a:extLst>
                </a:gridCol>
                <a:gridCol w="3037116">
                  <a:extLst>
                    <a:ext uri="{9D8B030D-6E8A-4147-A177-3AD203B41FA5}">
                      <a16:colId xmlns:a16="http://schemas.microsoft.com/office/drawing/2014/main" val="3594813276"/>
                    </a:ext>
                  </a:extLst>
                </a:gridCol>
                <a:gridCol w="2947382">
                  <a:extLst>
                    <a:ext uri="{9D8B030D-6E8A-4147-A177-3AD203B41FA5}">
                      <a16:colId xmlns:a16="http://schemas.microsoft.com/office/drawing/2014/main" val="3582511169"/>
                    </a:ext>
                  </a:extLst>
                </a:gridCol>
                <a:gridCol w="589732">
                  <a:extLst>
                    <a:ext uri="{9D8B030D-6E8A-4147-A177-3AD203B41FA5}">
                      <a16:colId xmlns:a16="http://schemas.microsoft.com/office/drawing/2014/main" val="578073547"/>
                    </a:ext>
                  </a:extLst>
                </a:gridCol>
                <a:gridCol w="2811635">
                  <a:extLst>
                    <a:ext uri="{9D8B030D-6E8A-4147-A177-3AD203B41FA5}">
                      <a16:colId xmlns:a16="http://schemas.microsoft.com/office/drawing/2014/main" val="2800094283"/>
                    </a:ext>
                  </a:extLst>
                </a:gridCol>
                <a:gridCol w="2675883">
                  <a:extLst>
                    <a:ext uri="{9D8B030D-6E8A-4147-A177-3AD203B41FA5}">
                      <a16:colId xmlns:a16="http://schemas.microsoft.com/office/drawing/2014/main" val="2015419576"/>
                    </a:ext>
                  </a:extLst>
                </a:gridCol>
                <a:gridCol w="3389146">
                  <a:extLst>
                    <a:ext uri="{9D8B030D-6E8A-4147-A177-3AD203B41FA5}">
                      <a16:colId xmlns:a16="http://schemas.microsoft.com/office/drawing/2014/main" val="512589452"/>
                    </a:ext>
                  </a:extLst>
                </a:gridCol>
              </a:tblGrid>
              <a:tr h="1036559">
                <a:tc gridSpan="3">
                  <a:txBody>
                    <a:bodyPr/>
                    <a:lstStyle/>
                    <a:p>
                      <a:pPr marL="0" marR="0" algn="ctr" fontAlgn="base">
                        <a:lnSpc>
                          <a:spcPct val="115000"/>
                        </a:lnSpc>
                        <a:spcBef>
                          <a:spcPts val="0"/>
                        </a:spcBef>
                        <a:spcAft>
                          <a:spcPts val="0"/>
                        </a:spcAft>
                      </a:pPr>
                      <a:r>
                        <a:rPr lang="ro-RO" sz="3200" b="1" dirty="0">
                          <a:effectLst/>
                        </a:rPr>
                        <a:t>ECHIPA</a:t>
                      </a:r>
                      <a:r>
                        <a:rPr lang="en-GB" sz="3200" b="1" dirty="0">
                          <a:effectLst/>
                        </a:rPr>
                        <a:t> 1</a:t>
                      </a:r>
                      <a:endParaRPr lang="en-US" sz="2800" b="1" dirty="0">
                        <a:effectLst/>
                        <a:latin typeface="Arial" panose="020B0604020202020204" pitchFamily="34" charset="0"/>
                        <a:ea typeface="Arial" panose="020B0604020202020204" pitchFamily="34" charset="0"/>
                      </a:endParaRPr>
                    </a:p>
                  </a:txBody>
                  <a:tcPr marL="68580" marR="68580" marT="0" marB="0" anchor="ctr">
                    <a:lnR w="12700" cmpd="sng">
                      <a:noFill/>
                    </a:lnR>
                  </a:tcPr>
                </a:tc>
                <a:tc hMerge="1">
                  <a:txBody>
                    <a:bodyPr/>
                    <a:lstStyle/>
                    <a:p>
                      <a:endParaRPr lang="en-US"/>
                    </a:p>
                  </a:txBody>
                  <a:tcPr/>
                </a:tc>
                <a:tc hMerge="1">
                  <a:txBody>
                    <a:bodyPr/>
                    <a:lstStyle/>
                    <a:p>
                      <a:endParaRPr lang="en-US"/>
                    </a:p>
                  </a:txBody>
                  <a:tcP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marL="0" marR="0" algn="ctr" fontAlgn="base">
                        <a:lnSpc>
                          <a:spcPct val="115000"/>
                        </a:lnSpc>
                        <a:spcBef>
                          <a:spcPts val="0"/>
                        </a:spcBef>
                        <a:spcAft>
                          <a:spcPts val="0"/>
                        </a:spcAft>
                      </a:pPr>
                      <a:r>
                        <a:rPr lang="ro-RO" sz="3200" b="1" dirty="0">
                          <a:effectLst/>
                        </a:rPr>
                        <a:t>ECHIPA</a:t>
                      </a:r>
                      <a:r>
                        <a:rPr lang="en-GB" sz="3200" b="1" dirty="0">
                          <a:effectLst/>
                        </a:rPr>
                        <a:t> 2</a:t>
                      </a:r>
                      <a:endParaRPr lang="en-US" sz="2800" b="1" dirty="0">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9559757"/>
                  </a:ext>
                </a:extLst>
              </a:tr>
              <a:tr h="1072135">
                <a:tc>
                  <a:txBody>
                    <a:bodyPr/>
                    <a:lstStyle/>
                    <a:p>
                      <a:pPr marL="0" marR="0" algn="ctr" fontAlgn="base">
                        <a:lnSpc>
                          <a:spcPct val="115000"/>
                        </a:lnSpc>
                        <a:spcBef>
                          <a:spcPts val="0"/>
                        </a:spcBef>
                        <a:spcAft>
                          <a:spcPts val="0"/>
                        </a:spcAft>
                      </a:pPr>
                      <a:r>
                        <a:rPr lang="ro-RO" sz="3200" b="1" dirty="0">
                          <a:effectLst/>
                        </a:rPr>
                        <a:t>Pereche</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dirty="0">
                          <a:effectLst/>
                        </a:rPr>
                        <a:t>Partner A</a:t>
                      </a:r>
                      <a:endParaRPr lang="en-US" sz="2800" b="1" dirty="0">
                        <a:effectLst/>
                      </a:endParaRPr>
                    </a:p>
                    <a:p>
                      <a:pPr marL="0" marR="0" algn="ctr" fontAlgn="base">
                        <a:lnSpc>
                          <a:spcPct val="115000"/>
                        </a:lnSpc>
                        <a:spcBef>
                          <a:spcPts val="0"/>
                        </a:spcBef>
                        <a:spcAft>
                          <a:spcPts val="0"/>
                        </a:spcAft>
                      </a:pPr>
                      <a:r>
                        <a:rPr lang="en-GB" sz="3200" b="1" dirty="0">
                          <a:effectLst/>
                        </a:rPr>
                        <a:t>N</a:t>
                      </a:r>
                      <a:r>
                        <a:rPr lang="ro-RO" sz="3200" b="1" dirty="0">
                          <a:effectLst/>
                        </a:rPr>
                        <a:t>u</a:t>
                      </a:r>
                      <a:r>
                        <a:rPr lang="en-GB" sz="3200" b="1" dirty="0">
                          <a:effectLst/>
                        </a:rPr>
                        <a:t>me</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dirty="0">
                          <a:effectLst/>
                        </a:rPr>
                        <a:t>Partner B</a:t>
                      </a:r>
                      <a:endParaRPr lang="en-US" sz="2800" b="1" dirty="0">
                        <a:effectLst/>
                      </a:endParaRPr>
                    </a:p>
                    <a:p>
                      <a:pPr marL="0" marR="0" algn="ctr" fontAlgn="base">
                        <a:lnSpc>
                          <a:spcPct val="115000"/>
                        </a:lnSpc>
                        <a:spcBef>
                          <a:spcPts val="0"/>
                        </a:spcBef>
                        <a:spcAft>
                          <a:spcPts val="0"/>
                        </a:spcAft>
                      </a:pPr>
                      <a:r>
                        <a:rPr lang="en-GB" sz="3200" b="1" dirty="0">
                          <a:effectLst/>
                        </a:rPr>
                        <a:t>N</a:t>
                      </a:r>
                      <a:r>
                        <a:rPr lang="ro-RO" sz="3200" b="1" dirty="0">
                          <a:effectLst/>
                        </a:rPr>
                        <a:t>u</a:t>
                      </a:r>
                      <a:r>
                        <a:rPr lang="en-GB" sz="3200" b="1" dirty="0">
                          <a:effectLst/>
                        </a:rPr>
                        <a:t>me</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Pereche</a:t>
                      </a: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Partner A</a:t>
                      </a:r>
                      <a:endParaRPr lang="en-US" sz="2800" b="1" dirty="0">
                        <a:effectLst/>
                      </a:endParaRPr>
                    </a:p>
                    <a:p>
                      <a:pPr marL="0" marR="0" algn="ctr" fontAlgn="base">
                        <a:lnSpc>
                          <a:spcPct val="115000"/>
                        </a:lnSpc>
                        <a:spcBef>
                          <a:spcPts val="0"/>
                        </a:spcBef>
                        <a:spcAft>
                          <a:spcPts val="0"/>
                        </a:spcAft>
                      </a:pPr>
                      <a:r>
                        <a:rPr lang="en-GB" sz="3200" b="1" dirty="0">
                          <a:effectLst/>
                        </a:rPr>
                        <a:t>N</a:t>
                      </a:r>
                      <a:r>
                        <a:rPr lang="ro-RO" sz="3200" b="1" dirty="0">
                          <a:effectLst/>
                        </a:rPr>
                        <a:t>u</a:t>
                      </a:r>
                      <a:r>
                        <a:rPr lang="en-GB" sz="3200" b="1" dirty="0">
                          <a:effectLst/>
                        </a:rPr>
                        <a:t>me</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dirty="0">
                          <a:effectLst/>
                        </a:rPr>
                        <a:t>Partner B</a:t>
                      </a:r>
                      <a:endParaRPr lang="en-US" sz="2800" b="1" dirty="0">
                        <a:effectLst/>
                      </a:endParaRPr>
                    </a:p>
                    <a:p>
                      <a:pPr marL="0" marR="0" algn="ctr" fontAlgn="base">
                        <a:lnSpc>
                          <a:spcPct val="115000"/>
                        </a:lnSpc>
                        <a:spcBef>
                          <a:spcPts val="0"/>
                        </a:spcBef>
                        <a:spcAft>
                          <a:spcPts val="0"/>
                        </a:spcAft>
                      </a:pPr>
                      <a:r>
                        <a:rPr lang="en-GB" sz="3200" b="1" dirty="0">
                          <a:effectLst/>
                        </a:rPr>
                        <a:t>N</a:t>
                      </a:r>
                      <a:r>
                        <a:rPr lang="ro-RO" sz="3200" b="1" dirty="0">
                          <a:effectLst/>
                        </a:rPr>
                        <a:t>u</a:t>
                      </a:r>
                      <a:r>
                        <a:rPr lang="en-GB" sz="3200" b="1" dirty="0">
                          <a:effectLst/>
                        </a:rPr>
                        <a:t>me</a:t>
                      </a:r>
                      <a:endParaRPr lang="en-US" sz="2800" b="1"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038286915"/>
                  </a:ext>
                </a:extLst>
              </a:tr>
              <a:tr h="1072135">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dirty="0">
                          <a:effectLst/>
                        </a:rPr>
                        <a:t>Perechea</a:t>
                      </a:r>
                      <a:r>
                        <a:rPr lang="en-GB" sz="3200" b="1" dirty="0">
                          <a:effectLst/>
                        </a:rPr>
                        <a:t> A</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fontAlgn="base">
                        <a:lnSpc>
                          <a:spcPct val="115000"/>
                        </a:lnSpc>
                        <a:spcBef>
                          <a:spcPts val="0"/>
                        </a:spcBef>
                        <a:spcAft>
                          <a:spcPts val="0"/>
                        </a:spcAft>
                      </a:pPr>
                      <a:r>
                        <a:rPr lang="en-GB" sz="3200" b="1" dirty="0">
                          <a:solidFill>
                            <a:schemeClr val="bg1"/>
                          </a:solidFill>
                          <a:effectLst/>
                        </a:rPr>
                        <a:t>Perechea</a:t>
                      </a:r>
                      <a:r>
                        <a:rPr lang="ro-RO" sz="3200" b="1" dirty="0">
                          <a:solidFill>
                            <a:schemeClr val="bg1"/>
                          </a:solidFill>
                          <a:effectLst/>
                        </a:rPr>
                        <a:t> </a:t>
                      </a:r>
                      <a:r>
                        <a:rPr lang="en-GB" sz="3200" b="1" dirty="0">
                          <a:solidFill>
                            <a:schemeClr val="bg1"/>
                          </a:solidFill>
                          <a:effectLst/>
                        </a:rPr>
                        <a:t>B</a:t>
                      </a:r>
                      <a:endParaRPr lang="en-US" sz="2800" b="1" dirty="0">
                        <a:solidFill>
                          <a:schemeClr val="bg1"/>
                        </a:solidFill>
                        <a:effectLst/>
                        <a:latin typeface="Arial" panose="020B0604020202020204" pitchFamily="34" charset="0"/>
                        <a:ea typeface="Arial" panose="020B0604020202020204" pitchFamily="34" charset="0"/>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53051258"/>
                  </a:ext>
                </a:extLst>
              </a:tr>
              <a:tr h="1036559">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dirty="0">
                          <a:effectLst/>
                        </a:rPr>
                        <a:t>Perechea</a:t>
                      </a:r>
                      <a:r>
                        <a:rPr lang="en-GB" sz="3200" b="1" dirty="0">
                          <a:effectLst/>
                        </a:rPr>
                        <a:t> C</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kern="1200" dirty="0">
                          <a:solidFill>
                            <a:schemeClr val="bg1"/>
                          </a:solidFill>
                          <a:effectLst/>
                          <a:latin typeface="+mn-lt"/>
                          <a:ea typeface="+mn-ea"/>
                          <a:cs typeface="+mn-cs"/>
                        </a:rPr>
                        <a:t>Perechea</a:t>
                      </a:r>
                      <a:r>
                        <a:rPr lang="en-GB" sz="3200" b="1" kern="1200" dirty="0">
                          <a:solidFill>
                            <a:schemeClr val="bg1"/>
                          </a:solidFill>
                          <a:effectLst/>
                          <a:latin typeface="+mn-lt"/>
                          <a:ea typeface="+mn-ea"/>
                          <a:cs typeface="+mn-cs"/>
                        </a:rPr>
                        <a:t> D</a:t>
                      </a:r>
                      <a:endParaRPr lang="en-US" sz="3200" b="1" kern="1200" dirty="0">
                        <a:solidFill>
                          <a:schemeClr val="bg1"/>
                        </a:solidFill>
                        <a:effectLst/>
                        <a:latin typeface="+mn-lt"/>
                        <a:ea typeface="+mn-ea"/>
                        <a:cs typeface="+mn-cs"/>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5539126"/>
                  </a:ext>
                </a:extLst>
              </a:tr>
              <a:tr h="1036559">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dirty="0">
                          <a:effectLst/>
                        </a:rPr>
                        <a:t>Perechea</a:t>
                      </a:r>
                      <a:r>
                        <a:rPr lang="en-GB" sz="3200" b="1" dirty="0">
                          <a:effectLst/>
                        </a:rPr>
                        <a:t> E</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kern="1200" dirty="0">
                          <a:solidFill>
                            <a:schemeClr val="bg1"/>
                          </a:solidFill>
                          <a:effectLst/>
                          <a:latin typeface="+mn-lt"/>
                          <a:ea typeface="+mn-ea"/>
                          <a:cs typeface="+mn-cs"/>
                        </a:rPr>
                        <a:t>Perechea </a:t>
                      </a:r>
                      <a:r>
                        <a:rPr lang="en-GB" sz="3200" b="1" kern="1200" dirty="0">
                          <a:solidFill>
                            <a:schemeClr val="bg1"/>
                          </a:solidFill>
                          <a:effectLst/>
                          <a:latin typeface="+mn-lt"/>
                          <a:ea typeface="+mn-ea"/>
                          <a:cs typeface="+mn-cs"/>
                        </a:rPr>
                        <a:t>F</a:t>
                      </a:r>
                      <a:endParaRPr lang="en-US" sz="3200" b="1" kern="1200" dirty="0">
                        <a:solidFill>
                          <a:schemeClr val="bg1"/>
                        </a:solidFill>
                        <a:effectLst/>
                        <a:latin typeface="+mn-lt"/>
                        <a:ea typeface="+mn-ea"/>
                        <a:cs typeface="+mn-cs"/>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08545869"/>
                  </a:ext>
                </a:extLst>
              </a:tr>
              <a:tr h="1036559">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dirty="0">
                          <a:effectLst/>
                        </a:rPr>
                        <a:t>Perechea</a:t>
                      </a:r>
                      <a:r>
                        <a:rPr lang="en-GB" sz="3200" b="1" dirty="0">
                          <a:effectLst/>
                        </a:rPr>
                        <a:t> G</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kern="1200" dirty="0">
                          <a:solidFill>
                            <a:schemeClr val="bg1"/>
                          </a:solidFill>
                          <a:effectLst/>
                          <a:latin typeface="+mn-lt"/>
                          <a:ea typeface="+mn-ea"/>
                          <a:cs typeface="+mn-cs"/>
                        </a:rPr>
                        <a:t>Perechea</a:t>
                      </a:r>
                      <a:r>
                        <a:rPr lang="en-GB" sz="3200" b="1" kern="1200" dirty="0">
                          <a:solidFill>
                            <a:schemeClr val="bg1"/>
                          </a:solidFill>
                          <a:effectLst/>
                          <a:latin typeface="+mn-lt"/>
                          <a:ea typeface="+mn-ea"/>
                          <a:cs typeface="+mn-cs"/>
                        </a:rPr>
                        <a:t> H</a:t>
                      </a:r>
                      <a:endParaRPr lang="en-US" sz="3200" b="1" kern="1200" dirty="0">
                        <a:solidFill>
                          <a:schemeClr val="bg1"/>
                        </a:solidFill>
                        <a:effectLst/>
                        <a:latin typeface="+mn-lt"/>
                        <a:ea typeface="+mn-ea"/>
                        <a:cs typeface="+mn-cs"/>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927292894"/>
                  </a:ext>
                </a:extLst>
              </a:tr>
              <a:tr h="1072135">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dirty="0">
                          <a:effectLst/>
                        </a:rPr>
                        <a:t>Perechea</a:t>
                      </a:r>
                      <a:r>
                        <a:rPr lang="en-GB" sz="3200" b="1" dirty="0">
                          <a:effectLst/>
                        </a:rPr>
                        <a:t> I</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kern="1200" dirty="0">
                          <a:solidFill>
                            <a:schemeClr val="bg1"/>
                          </a:solidFill>
                          <a:effectLst/>
                          <a:latin typeface="+mn-lt"/>
                          <a:ea typeface="+mn-ea"/>
                          <a:cs typeface="+mn-cs"/>
                        </a:rPr>
                        <a:t>Perechea</a:t>
                      </a:r>
                      <a:r>
                        <a:rPr lang="en-GB" sz="3200" b="1" kern="1200" dirty="0">
                          <a:solidFill>
                            <a:schemeClr val="bg1"/>
                          </a:solidFill>
                          <a:effectLst/>
                          <a:latin typeface="+mn-lt"/>
                          <a:ea typeface="+mn-ea"/>
                          <a:cs typeface="+mn-cs"/>
                        </a:rPr>
                        <a:t> J</a:t>
                      </a:r>
                      <a:endParaRPr lang="en-US" sz="3200" b="1" kern="1200" dirty="0">
                        <a:solidFill>
                          <a:schemeClr val="bg1"/>
                        </a:solidFill>
                        <a:effectLst/>
                        <a:latin typeface="+mn-lt"/>
                        <a:ea typeface="+mn-ea"/>
                        <a:cs typeface="+mn-cs"/>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086977743"/>
                  </a:ext>
                </a:extLst>
              </a:tr>
              <a:tr h="1036559">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dirty="0">
                          <a:effectLst/>
                        </a:rPr>
                        <a:t>Perechea</a:t>
                      </a:r>
                      <a:r>
                        <a:rPr lang="ro-RO" sz="2800" b="1" dirty="0">
                          <a:effectLst/>
                          <a:latin typeface="Arial" panose="020B0604020202020204" pitchFamily="34" charset="0"/>
                        </a:rPr>
                        <a:t> </a:t>
                      </a:r>
                      <a:r>
                        <a:rPr lang="en-GB" sz="3200" b="1" dirty="0">
                          <a:effectLst/>
                        </a:rPr>
                        <a:t>K</a:t>
                      </a:r>
                      <a:endParaRPr lang="en-US" sz="2800" b="1" dirty="0">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3200" b="1" kern="1200" dirty="0">
                          <a:solidFill>
                            <a:schemeClr val="bg1"/>
                          </a:solidFill>
                          <a:effectLst/>
                          <a:latin typeface="+mn-lt"/>
                          <a:ea typeface="+mn-ea"/>
                          <a:cs typeface="+mn-cs"/>
                        </a:rPr>
                        <a:t>Perechea </a:t>
                      </a:r>
                      <a:r>
                        <a:rPr lang="en-GB" sz="3200" b="1" kern="1200" dirty="0">
                          <a:solidFill>
                            <a:schemeClr val="bg1"/>
                          </a:solidFill>
                          <a:effectLst/>
                          <a:latin typeface="+mn-lt"/>
                          <a:ea typeface="+mn-ea"/>
                          <a:cs typeface="+mn-cs"/>
                        </a:rPr>
                        <a:t>L</a:t>
                      </a:r>
                      <a:endParaRPr lang="en-US" sz="3200" b="1" kern="1200" dirty="0">
                        <a:solidFill>
                          <a:schemeClr val="bg1"/>
                        </a:solidFill>
                        <a:effectLst/>
                        <a:latin typeface="+mn-lt"/>
                        <a:ea typeface="+mn-ea"/>
                        <a:cs typeface="+mn-cs"/>
                      </a:endParaRPr>
                    </a:p>
                  </a:txBody>
                  <a:tcPr marL="68580" marR="68580" marT="0" marB="0" anchor="ctr">
                    <a:lnL w="12700" cmpd="sng">
                      <a:noFill/>
                    </a:lnL>
                    <a:solidFill>
                      <a:srgbClr val="7030A0"/>
                    </a:solidFill>
                  </a:tcPr>
                </a:tc>
                <a:tc>
                  <a:txBody>
                    <a:bodyPr/>
                    <a:lstStyle/>
                    <a:p>
                      <a:pPr marL="0" marR="0" algn="ctr" fontAlgn="base">
                        <a:lnSpc>
                          <a:spcPct val="115000"/>
                        </a:lnSpc>
                        <a:spcBef>
                          <a:spcPts val="0"/>
                        </a:spcBef>
                        <a:spcAft>
                          <a:spcPts val="0"/>
                        </a:spcAft>
                      </a:pPr>
                      <a:r>
                        <a:rPr lang="en-GB" sz="3200" b="1">
                          <a:effectLst/>
                        </a:rPr>
                        <a:t> </a:t>
                      </a:r>
                      <a:endParaRPr lang="en-US" sz="2800" b="1">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3200" b="1" dirty="0">
                          <a:effectLst/>
                        </a:rPr>
                        <a:t> </a:t>
                      </a:r>
                      <a:endParaRPr lang="en-US" sz="2800" b="1"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749975553"/>
                  </a:ext>
                </a:extLst>
              </a:tr>
            </a:tbl>
          </a:graphicData>
        </a:graphic>
      </p:graphicFrame>
      <p:sp>
        <p:nvSpPr>
          <p:cNvPr id="22" name="Title 21">
            <a:extLst>
              <a:ext uri="{FF2B5EF4-FFF2-40B4-BE49-F238E27FC236}">
                <a16:creationId xmlns:a16="http://schemas.microsoft.com/office/drawing/2014/main" id="{67B21B16-20EF-7D20-502F-3FEF77453B75}"/>
              </a:ext>
            </a:extLst>
          </p:cNvPr>
          <p:cNvSpPr>
            <a:spLocks noGrp="1"/>
          </p:cNvSpPr>
          <p:nvPr>
            <p:ph type="title"/>
          </p:nvPr>
        </p:nvSpPr>
        <p:spPr>
          <a:xfrm>
            <a:off x="4853564" y="189411"/>
            <a:ext cx="8229600" cy="1143000"/>
          </a:xfrm>
        </p:spPr>
        <p:txBody>
          <a:bodyPr>
            <a:normAutofit/>
          </a:bodyPr>
          <a:lstStyle/>
          <a:p>
            <a:r>
              <a:rPr lang="ro-RO" sz="4800" b="1" dirty="0"/>
              <a:t>Perechile de elevi</a:t>
            </a:r>
            <a:endParaRPr lang="en-US" sz="4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B5DA1471-ADA7-583E-E48D-A3E7A907F098}"/>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4BB7848D-2B95-D799-7ABC-D70FA13C989D}"/>
              </a:ext>
            </a:extLst>
          </p:cNvPr>
          <p:cNvSpPr/>
          <p:nvPr/>
        </p:nvSpPr>
        <p:spPr>
          <a:xfrm>
            <a:off x="0" y="0"/>
            <a:ext cx="1510122" cy="1588275"/>
          </a:xfrm>
          <a:custGeom>
            <a:avLst/>
            <a:gdLst/>
            <a:ahLst/>
            <a:cxnLst/>
            <a:rect l="l" t="t" r="r" b="b"/>
            <a:pathLst>
              <a:path w="1510122" h="1588275">
                <a:moveTo>
                  <a:pt x="0" y="0"/>
                </a:moveTo>
                <a:lnTo>
                  <a:pt x="1510122" y="0"/>
                </a:lnTo>
                <a:lnTo>
                  <a:pt x="1510122" y="1588275"/>
                </a:lnTo>
                <a:lnTo>
                  <a:pt x="0" y="158827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239DBBDB-1EE9-D96E-F07D-2E496B219583}"/>
              </a:ext>
            </a:extLst>
          </p:cNvPr>
          <p:cNvSpPr/>
          <p:nvPr/>
        </p:nvSpPr>
        <p:spPr>
          <a:xfrm>
            <a:off x="13355875" y="290821"/>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7" name="Group 7">
            <a:extLst>
              <a:ext uri="{FF2B5EF4-FFF2-40B4-BE49-F238E27FC236}">
                <a16:creationId xmlns:a16="http://schemas.microsoft.com/office/drawing/2014/main" id="{40962CEE-9DD1-2084-1A80-1352DCF48DEC}"/>
              </a:ext>
            </a:extLst>
          </p:cNvPr>
          <p:cNvGrpSpPr/>
          <p:nvPr/>
        </p:nvGrpSpPr>
        <p:grpSpPr>
          <a:xfrm>
            <a:off x="0" y="0"/>
            <a:ext cx="3220808" cy="1721820"/>
            <a:chOff x="0" y="0"/>
            <a:chExt cx="4294410" cy="2295760"/>
          </a:xfrm>
        </p:grpSpPr>
        <p:grpSp>
          <p:nvGrpSpPr>
            <p:cNvPr id="8" name="Group 8">
              <a:extLst>
                <a:ext uri="{FF2B5EF4-FFF2-40B4-BE49-F238E27FC236}">
                  <a16:creationId xmlns:a16="http://schemas.microsoft.com/office/drawing/2014/main" id="{6B4C82AF-10BF-6B60-3F39-B07E3741C319}"/>
                </a:ext>
              </a:extLst>
            </p:cNvPr>
            <p:cNvGrpSpPr>
              <a:grpSpLocks noChangeAspect="1"/>
            </p:cNvGrpSpPr>
            <p:nvPr/>
          </p:nvGrpSpPr>
          <p:grpSpPr>
            <a:xfrm>
              <a:off x="312598" y="323457"/>
              <a:ext cx="3981812" cy="1972302"/>
              <a:chOff x="0" y="0"/>
              <a:chExt cx="1376096" cy="681622"/>
            </a:xfrm>
          </p:grpSpPr>
          <p:sp>
            <p:nvSpPr>
              <p:cNvPr id="9" name="Freeform 9">
                <a:extLst>
                  <a:ext uri="{FF2B5EF4-FFF2-40B4-BE49-F238E27FC236}">
                    <a16:creationId xmlns:a16="http://schemas.microsoft.com/office/drawing/2014/main" id="{1E7397B0-3B4B-E533-6B91-317D2F79BA70}"/>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0" name="Freeform 10">
                <a:extLst>
                  <a:ext uri="{FF2B5EF4-FFF2-40B4-BE49-F238E27FC236}">
                    <a16:creationId xmlns:a16="http://schemas.microsoft.com/office/drawing/2014/main" id="{C984AA01-1456-6C0B-5FAA-DA56CB266D20}"/>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BE398686-18FB-1AEE-1B2E-F981BED026AC}"/>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F525C486-3A96-C490-5AAB-994321C8C5F2}"/>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DEB67477-82C3-9BF1-7B71-FA8DF3869802}"/>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77E44D06-07B2-1F02-4775-613447ADFE04}"/>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5" name="Freeform 15">
                <a:extLst>
                  <a:ext uri="{FF2B5EF4-FFF2-40B4-BE49-F238E27FC236}">
                    <a16:creationId xmlns:a16="http://schemas.microsoft.com/office/drawing/2014/main" id="{4DBFA839-DD2C-5B7B-D8FA-0B287FA86663}"/>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6" name="Freeform 16">
                <a:extLst>
                  <a:ext uri="{FF2B5EF4-FFF2-40B4-BE49-F238E27FC236}">
                    <a16:creationId xmlns:a16="http://schemas.microsoft.com/office/drawing/2014/main" id="{4E8DAA9B-F009-FB28-A836-F7DE6AC463FF}"/>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ED199F33-B180-9F0C-2662-384801E1A65D}"/>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8" name="Freeform 18">
                <a:extLst>
                  <a:ext uri="{FF2B5EF4-FFF2-40B4-BE49-F238E27FC236}">
                    <a16:creationId xmlns:a16="http://schemas.microsoft.com/office/drawing/2014/main" id="{CD431A10-E594-4402-C403-C811B4D3812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19" name="Freeform 19">
              <a:extLst>
                <a:ext uri="{FF2B5EF4-FFF2-40B4-BE49-F238E27FC236}">
                  <a16:creationId xmlns:a16="http://schemas.microsoft.com/office/drawing/2014/main" id="{4482E808-446C-5A06-6608-85ADC3F3B17D}"/>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graphicFrame>
        <p:nvGraphicFramePr>
          <p:cNvPr id="2" name="Table 1">
            <a:extLst>
              <a:ext uri="{FF2B5EF4-FFF2-40B4-BE49-F238E27FC236}">
                <a16:creationId xmlns:a16="http://schemas.microsoft.com/office/drawing/2014/main" id="{75A17707-D2F8-82BC-26EE-2AA8A2F28093}"/>
              </a:ext>
            </a:extLst>
          </p:cNvPr>
          <p:cNvGraphicFramePr>
            <a:graphicFrameLocks noGrp="1"/>
          </p:cNvGraphicFramePr>
          <p:nvPr>
            <p:extLst>
              <p:ext uri="{D42A27DB-BD31-4B8C-83A1-F6EECF244321}">
                <p14:modId xmlns:p14="http://schemas.microsoft.com/office/powerpoint/2010/main" val="2521620682"/>
              </p:ext>
            </p:extLst>
          </p:nvPr>
        </p:nvGraphicFramePr>
        <p:xfrm>
          <a:off x="1258069" y="1425253"/>
          <a:ext cx="16202229" cy="8502624"/>
        </p:xfrm>
        <a:graphic>
          <a:graphicData uri="http://schemas.openxmlformats.org/drawingml/2006/table">
            <a:tbl>
              <a:tblPr firstRow="1" firstCol="1" bandRow="1">
                <a:tableStyleId>{00A15C55-8517-42AA-B614-E9B94910E393}</a:tableStyleId>
              </a:tblPr>
              <a:tblGrid>
                <a:gridCol w="4049666">
                  <a:extLst>
                    <a:ext uri="{9D8B030D-6E8A-4147-A177-3AD203B41FA5}">
                      <a16:colId xmlns:a16="http://schemas.microsoft.com/office/drawing/2014/main" val="1021895006"/>
                    </a:ext>
                  </a:extLst>
                </a:gridCol>
                <a:gridCol w="4049666">
                  <a:extLst>
                    <a:ext uri="{9D8B030D-6E8A-4147-A177-3AD203B41FA5}">
                      <a16:colId xmlns:a16="http://schemas.microsoft.com/office/drawing/2014/main" val="3429517062"/>
                    </a:ext>
                  </a:extLst>
                </a:gridCol>
                <a:gridCol w="4049666">
                  <a:extLst>
                    <a:ext uri="{9D8B030D-6E8A-4147-A177-3AD203B41FA5}">
                      <a16:colId xmlns:a16="http://schemas.microsoft.com/office/drawing/2014/main" val="2585170964"/>
                    </a:ext>
                  </a:extLst>
                </a:gridCol>
                <a:gridCol w="4053231">
                  <a:extLst>
                    <a:ext uri="{9D8B030D-6E8A-4147-A177-3AD203B41FA5}">
                      <a16:colId xmlns:a16="http://schemas.microsoft.com/office/drawing/2014/main" val="1870874873"/>
                    </a:ext>
                  </a:extLst>
                </a:gridCol>
              </a:tblGrid>
              <a:tr h="1062828">
                <a:tc gridSpan="2">
                  <a:txBody>
                    <a:bodyPr/>
                    <a:lstStyle/>
                    <a:p>
                      <a:pPr marL="0" marR="0" algn="ctr" fontAlgn="base">
                        <a:lnSpc>
                          <a:spcPct val="115000"/>
                        </a:lnSpc>
                        <a:spcBef>
                          <a:spcPts val="0"/>
                        </a:spcBef>
                        <a:spcAft>
                          <a:spcPts val="0"/>
                        </a:spcAft>
                      </a:pPr>
                      <a:r>
                        <a:rPr lang="ro-RO" sz="4400" dirty="0">
                          <a:effectLst/>
                        </a:rPr>
                        <a:t>ECHIPA</a:t>
                      </a:r>
                      <a:r>
                        <a:rPr lang="en-GB" sz="4400" dirty="0">
                          <a:effectLst/>
                        </a:rPr>
                        <a:t> 1</a:t>
                      </a:r>
                      <a:endParaRPr lang="en-US" sz="4400" dirty="0">
                        <a:effectLst/>
                        <a:latin typeface="Arial" panose="020B0604020202020204" pitchFamily="34" charset="0"/>
                        <a:ea typeface="Arial" panose="020B0604020202020204" pitchFamily="34" charset="0"/>
                      </a:endParaRPr>
                    </a:p>
                  </a:txBody>
                  <a:tcPr marL="68580" marR="68580" marT="0" marB="0"/>
                </a:tc>
                <a:tc hMerge="1">
                  <a:txBody>
                    <a:bodyPr/>
                    <a:lstStyle/>
                    <a:p>
                      <a:endParaRPr lang="en-US"/>
                    </a:p>
                  </a:txBody>
                  <a:tcPr/>
                </a:tc>
                <a:tc gridSpan="2">
                  <a:txBody>
                    <a:bodyPr/>
                    <a:lstStyle/>
                    <a:p>
                      <a:pPr marL="0" marR="0" algn="ctr" fontAlgn="base">
                        <a:lnSpc>
                          <a:spcPct val="115000"/>
                        </a:lnSpc>
                        <a:spcBef>
                          <a:spcPts val="0"/>
                        </a:spcBef>
                        <a:spcAft>
                          <a:spcPts val="0"/>
                        </a:spcAft>
                      </a:pPr>
                      <a:r>
                        <a:rPr lang="ro-RO" sz="4400" dirty="0">
                          <a:effectLst/>
                        </a:rPr>
                        <a:t>ECHIPA </a:t>
                      </a:r>
                      <a:r>
                        <a:rPr lang="en-GB" sz="4400" dirty="0">
                          <a:effectLst/>
                        </a:rPr>
                        <a:t>2</a:t>
                      </a:r>
                      <a:endParaRPr lang="en-US" sz="4400" dirty="0">
                        <a:effectLst/>
                        <a:latin typeface="Arial" panose="020B0604020202020204" pitchFamily="34" charset="0"/>
                        <a:ea typeface="Arial" panose="020B0604020202020204" pitchFamily="34" charset="0"/>
                      </a:endParaRPr>
                    </a:p>
                  </a:txBody>
                  <a:tcPr marL="68580" marR="68580" marT="0" marB="0">
                    <a:solidFill>
                      <a:srgbClr val="7030A0"/>
                    </a:solidFill>
                  </a:tcPr>
                </a:tc>
                <a:tc hMerge="1">
                  <a:txBody>
                    <a:bodyPr/>
                    <a:lstStyle/>
                    <a:p>
                      <a:endParaRPr lang="en-US"/>
                    </a:p>
                  </a:txBody>
                  <a:tcPr/>
                </a:tc>
                <a:extLst>
                  <a:ext uri="{0D108BD9-81ED-4DB2-BD59-A6C34878D82A}">
                    <a16:rowId xmlns:a16="http://schemas.microsoft.com/office/drawing/2014/main" val="448244089"/>
                  </a:ext>
                </a:extLst>
              </a:tr>
              <a:tr h="1062828">
                <a:tc>
                  <a:txBody>
                    <a:bodyPr/>
                    <a:lstStyle/>
                    <a:p>
                      <a:pPr marL="0" marR="0" algn="ctr" fontAlgn="base">
                        <a:lnSpc>
                          <a:spcPct val="115000"/>
                        </a:lnSpc>
                        <a:spcBef>
                          <a:spcPts val="0"/>
                        </a:spcBef>
                        <a:spcAft>
                          <a:spcPts val="0"/>
                        </a:spcAft>
                      </a:pPr>
                      <a:r>
                        <a:rPr lang="ro-RO" sz="4400" dirty="0">
                          <a:effectLst/>
                        </a:rPr>
                        <a:t>Pereche</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dirty="0">
                          <a:effectLst/>
                        </a:rPr>
                        <a:t>Puncte</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b="1" kern="1200" dirty="0">
                          <a:solidFill>
                            <a:schemeClr val="lt1"/>
                          </a:solidFill>
                          <a:effectLst/>
                          <a:latin typeface="+mn-lt"/>
                          <a:ea typeface="+mn-ea"/>
                          <a:cs typeface="+mn-cs"/>
                        </a:rPr>
                        <a:t>Pereche</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ro-RO" sz="4400" dirty="0">
                          <a:effectLst/>
                        </a:rPr>
                        <a:t>Puncte</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35497624"/>
                  </a:ext>
                </a:extLst>
              </a:tr>
              <a:tr h="1062828">
                <a:tc>
                  <a: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lang="ro-RO" sz="4400" dirty="0">
                          <a:effectLst/>
                        </a:rPr>
                        <a:t>Pereche</a:t>
                      </a:r>
                      <a:r>
                        <a:rPr lang="ro-RO" sz="4400" dirty="0">
                          <a:effectLst/>
                          <a:latin typeface="Arial" panose="020B0604020202020204" pitchFamily="34" charset="0"/>
                        </a:rPr>
                        <a:t>a</a:t>
                      </a:r>
                      <a:r>
                        <a:rPr lang="en-GB" sz="4400" dirty="0">
                          <a:effectLst/>
                        </a:rPr>
                        <a:t> A</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b="1" kern="1200" dirty="0">
                          <a:solidFill>
                            <a:schemeClr val="lt1"/>
                          </a:solidFill>
                          <a:effectLst/>
                          <a:latin typeface="+mn-lt"/>
                          <a:ea typeface="+mn-ea"/>
                          <a:cs typeface="+mn-cs"/>
                        </a:rPr>
                        <a:t>Perechea</a:t>
                      </a:r>
                      <a:r>
                        <a:rPr lang="en-GB" sz="4400" b="1" kern="1200" dirty="0">
                          <a:solidFill>
                            <a:schemeClr val="lt1"/>
                          </a:solidFill>
                          <a:effectLst/>
                          <a:latin typeface="+mn-lt"/>
                          <a:ea typeface="+mn-ea"/>
                          <a:cs typeface="+mn-cs"/>
                        </a:rPr>
                        <a:t> B</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812628489"/>
                  </a:ext>
                </a:extLst>
              </a:tr>
              <a:tr h="1062828">
                <a:tc>
                  <a:txBody>
                    <a:bodyPr/>
                    <a:lstStyle/>
                    <a:p>
                      <a:pPr marL="0" marR="0" algn="ctr" fontAlgn="base">
                        <a:lnSpc>
                          <a:spcPct val="115000"/>
                        </a:lnSpc>
                        <a:spcBef>
                          <a:spcPts val="0"/>
                        </a:spcBef>
                        <a:spcAft>
                          <a:spcPts val="0"/>
                        </a:spcAft>
                      </a:pPr>
                      <a:r>
                        <a:rPr lang="ro-RO" sz="4400" dirty="0">
                          <a:effectLst/>
                        </a:rPr>
                        <a:t>Pereche</a:t>
                      </a:r>
                      <a:r>
                        <a:rPr lang="ro-RO" sz="4400" dirty="0">
                          <a:effectLst/>
                          <a:latin typeface="Arial" panose="020B0604020202020204" pitchFamily="34" charset="0"/>
                        </a:rPr>
                        <a:t>a</a:t>
                      </a:r>
                      <a:r>
                        <a:rPr lang="en-GB" sz="4400" dirty="0">
                          <a:effectLst/>
                        </a:rPr>
                        <a:t> C</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b="1" kern="1200" dirty="0">
                          <a:solidFill>
                            <a:schemeClr val="lt1"/>
                          </a:solidFill>
                          <a:effectLst/>
                          <a:latin typeface="+mn-lt"/>
                          <a:ea typeface="+mn-ea"/>
                          <a:cs typeface="+mn-cs"/>
                        </a:rPr>
                        <a:t>Perechea</a:t>
                      </a:r>
                      <a:r>
                        <a:rPr lang="en-GB" sz="4400" b="1" kern="1200" dirty="0">
                          <a:solidFill>
                            <a:schemeClr val="lt1"/>
                          </a:solidFill>
                          <a:effectLst/>
                          <a:latin typeface="+mn-lt"/>
                          <a:ea typeface="+mn-ea"/>
                          <a:cs typeface="+mn-cs"/>
                        </a:rPr>
                        <a:t> D</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36359099"/>
                  </a:ext>
                </a:extLst>
              </a:tr>
              <a:tr h="1062828">
                <a:tc>
                  <a:txBody>
                    <a:bodyPr/>
                    <a:lstStyle/>
                    <a:p>
                      <a:pPr marL="0" marR="0" algn="ctr" fontAlgn="base">
                        <a:lnSpc>
                          <a:spcPct val="115000"/>
                        </a:lnSpc>
                        <a:spcBef>
                          <a:spcPts val="0"/>
                        </a:spcBef>
                        <a:spcAft>
                          <a:spcPts val="0"/>
                        </a:spcAft>
                      </a:pPr>
                      <a:r>
                        <a:rPr lang="ro-RO" sz="4400" dirty="0">
                          <a:effectLst/>
                        </a:rPr>
                        <a:t>Pereche</a:t>
                      </a:r>
                      <a:r>
                        <a:rPr lang="ro-RO" sz="4400" dirty="0">
                          <a:effectLst/>
                          <a:latin typeface="Arial" panose="020B0604020202020204" pitchFamily="34" charset="0"/>
                        </a:rPr>
                        <a:t>a</a:t>
                      </a:r>
                      <a:r>
                        <a:rPr lang="en-GB" sz="4400" dirty="0">
                          <a:effectLst/>
                        </a:rPr>
                        <a:t> E</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b="1" kern="1200" dirty="0">
                          <a:solidFill>
                            <a:schemeClr val="lt1"/>
                          </a:solidFill>
                          <a:effectLst/>
                          <a:latin typeface="+mn-lt"/>
                          <a:ea typeface="+mn-ea"/>
                          <a:cs typeface="+mn-cs"/>
                        </a:rPr>
                        <a:t>Perechea</a:t>
                      </a:r>
                      <a:r>
                        <a:rPr lang="en-GB" sz="4400" b="1" kern="1200" dirty="0">
                          <a:solidFill>
                            <a:schemeClr val="lt1"/>
                          </a:solidFill>
                          <a:effectLst/>
                          <a:latin typeface="+mn-lt"/>
                          <a:ea typeface="+mn-ea"/>
                          <a:cs typeface="+mn-cs"/>
                        </a:rPr>
                        <a:t> F</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896561378"/>
                  </a:ext>
                </a:extLst>
              </a:tr>
              <a:tr h="1062828">
                <a:tc>
                  <a:txBody>
                    <a:bodyPr/>
                    <a:lstStyle/>
                    <a:p>
                      <a:pPr marL="0" marR="0" algn="ctr" fontAlgn="base">
                        <a:lnSpc>
                          <a:spcPct val="115000"/>
                        </a:lnSpc>
                        <a:spcBef>
                          <a:spcPts val="0"/>
                        </a:spcBef>
                        <a:spcAft>
                          <a:spcPts val="0"/>
                        </a:spcAft>
                      </a:pPr>
                      <a:r>
                        <a:rPr lang="ro-RO" sz="4400" dirty="0">
                          <a:effectLst/>
                        </a:rPr>
                        <a:t>Pereche</a:t>
                      </a:r>
                      <a:r>
                        <a:rPr lang="ro-RO" sz="4400" dirty="0">
                          <a:effectLst/>
                          <a:latin typeface="Arial" panose="020B0604020202020204" pitchFamily="34" charset="0"/>
                        </a:rPr>
                        <a:t>a</a:t>
                      </a:r>
                      <a:r>
                        <a:rPr lang="en-GB" sz="4400" dirty="0">
                          <a:effectLst/>
                        </a:rPr>
                        <a:t> G</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b="1" kern="1200" dirty="0">
                          <a:solidFill>
                            <a:schemeClr val="lt1"/>
                          </a:solidFill>
                          <a:effectLst/>
                          <a:latin typeface="+mn-lt"/>
                          <a:ea typeface="+mn-ea"/>
                          <a:cs typeface="+mn-cs"/>
                        </a:rPr>
                        <a:t>Perechea</a:t>
                      </a:r>
                      <a:r>
                        <a:rPr lang="en-GB" sz="4400" b="1" kern="1200" dirty="0">
                          <a:solidFill>
                            <a:schemeClr val="lt1"/>
                          </a:solidFill>
                          <a:effectLst/>
                          <a:latin typeface="+mn-lt"/>
                          <a:ea typeface="+mn-ea"/>
                          <a:cs typeface="+mn-cs"/>
                        </a:rPr>
                        <a:t> H</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53042085"/>
                  </a:ext>
                </a:extLst>
              </a:tr>
              <a:tr h="1062828">
                <a:tc>
                  <a:txBody>
                    <a:bodyPr/>
                    <a:lstStyle/>
                    <a:p>
                      <a:pPr marL="0" marR="0" algn="ctr" fontAlgn="base">
                        <a:lnSpc>
                          <a:spcPct val="115000"/>
                        </a:lnSpc>
                        <a:spcBef>
                          <a:spcPts val="0"/>
                        </a:spcBef>
                        <a:spcAft>
                          <a:spcPts val="0"/>
                        </a:spcAft>
                      </a:pPr>
                      <a:r>
                        <a:rPr lang="ro-RO" sz="4400" dirty="0">
                          <a:effectLst/>
                        </a:rPr>
                        <a:t>Pereche</a:t>
                      </a:r>
                      <a:r>
                        <a:rPr lang="ro-RO" sz="4400" dirty="0">
                          <a:effectLst/>
                          <a:latin typeface="Arial" panose="020B0604020202020204" pitchFamily="34" charset="0"/>
                        </a:rPr>
                        <a:t>a</a:t>
                      </a:r>
                      <a:r>
                        <a:rPr lang="en-GB" sz="4400" dirty="0">
                          <a:effectLst/>
                        </a:rPr>
                        <a:t> I</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b="1" kern="1200" dirty="0">
                          <a:solidFill>
                            <a:schemeClr val="lt1"/>
                          </a:solidFill>
                          <a:effectLst/>
                          <a:latin typeface="+mn-lt"/>
                          <a:ea typeface="+mn-ea"/>
                          <a:cs typeface="+mn-cs"/>
                        </a:rPr>
                        <a:t>Perechea</a:t>
                      </a:r>
                      <a:r>
                        <a:rPr lang="en-GB" sz="4400" b="1" kern="1200" dirty="0">
                          <a:solidFill>
                            <a:schemeClr val="lt1"/>
                          </a:solidFill>
                          <a:effectLst/>
                          <a:latin typeface="+mn-lt"/>
                          <a:ea typeface="+mn-ea"/>
                          <a:cs typeface="+mn-cs"/>
                        </a:rPr>
                        <a:t> J</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3274358"/>
                  </a:ext>
                </a:extLst>
              </a:tr>
              <a:tr h="1062828">
                <a:tc>
                  <a:txBody>
                    <a:bodyPr/>
                    <a:lstStyle/>
                    <a:p>
                      <a:pPr marL="0" marR="0" algn="ctr" fontAlgn="base">
                        <a:lnSpc>
                          <a:spcPct val="115000"/>
                        </a:lnSpc>
                        <a:spcBef>
                          <a:spcPts val="0"/>
                        </a:spcBef>
                        <a:spcAft>
                          <a:spcPts val="0"/>
                        </a:spcAft>
                      </a:pPr>
                      <a:r>
                        <a:rPr lang="ro-RO" sz="4400" dirty="0">
                          <a:effectLst/>
                        </a:rPr>
                        <a:t>Pereche</a:t>
                      </a:r>
                      <a:r>
                        <a:rPr lang="ro-RO" sz="4400" dirty="0">
                          <a:effectLst/>
                          <a:latin typeface="Arial" panose="020B0604020202020204" pitchFamily="34" charset="0"/>
                        </a:rPr>
                        <a:t>a</a:t>
                      </a:r>
                      <a:r>
                        <a:rPr lang="en-GB" sz="4400" dirty="0">
                          <a:effectLst/>
                        </a:rPr>
                        <a:t> K</a:t>
                      </a:r>
                      <a:endParaRPr lang="en-US" sz="4400" dirty="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en-GB" sz="4400">
                          <a:effectLst/>
                        </a:rPr>
                        <a:t> </a:t>
                      </a:r>
                      <a:endParaRPr lang="en-US" sz="4400">
                        <a:effectLst/>
                        <a:latin typeface="Arial" panose="020B0604020202020204" pitchFamily="34" charset="0"/>
                        <a:ea typeface="Arial" panose="020B0604020202020204" pitchFamily="34" charset="0"/>
                      </a:endParaRPr>
                    </a:p>
                  </a:txBody>
                  <a:tcPr marL="68580" marR="68580" marT="0" marB="0"/>
                </a:tc>
                <a:tc>
                  <a:txBody>
                    <a:bodyPr/>
                    <a:lstStyle/>
                    <a:p>
                      <a:pPr marL="0" marR="0" algn="ctr" fontAlgn="base">
                        <a:lnSpc>
                          <a:spcPct val="115000"/>
                        </a:lnSpc>
                        <a:spcBef>
                          <a:spcPts val="0"/>
                        </a:spcBef>
                        <a:spcAft>
                          <a:spcPts val="0"/>
                        </a:spcAft>
                      </a:pPr>
                      <a:r>
                        <a:rPr lang="ro-RO" sz="4400" b="1" kern="1200" dirty="0">
                          <a:solidFill>
                            <a:schemeClr val="lt1"/>
                          </a:solidFill>
                          <a:effectLst/>
                          <a:latin typeface="+mn-lt"/>
                          <a:ea typeface="+mn-ea"/>
                          <a:cs typeface="+mn-cs"/>
                        </a:rPr>
                        <a:t>Perechea</a:t>
                      </a:r>
                      <a:r>
                        <a:rPr lang="en-GB" sz="4400" b="1" kern="1200" dirty="0">
                          <a:solidFill>
                            <a:schemeClr val="lt1"/>
                          </a:solidFill>
                          <a:effectLst/>
                          <a:latin typeface="+mn-lt"/>
                          <a:ea typeface="+mn-ea"/>
                          <a:cs typeface="+mn-cs"/>
                        </a:rPr>
                        <a:t> L</a:t>
                      </a:r>
                      <a:endParaRPr lang="en-US" sz="4400" b="1" kern="1200" dirty="0">
                        <a:solidFill>
                          <a:schemeClr val="lt1"/>
                        </a:solidFill>
                        <a:effectLst/>
                        <a:latin typeface="+mn-lt"/>
                        <a:ea typeface="+mn-ea"/>
                        <a:cs typeface="+mn-cs"/>
                      </a:endParaRPr>
                    </a:p>
                  </a:txBody>
                  <a:tcPr marL="68580" marR="68580" marT="0" marB="0">
                    <a:solidFill>
                      <a:srgbClr val="7030A0"/>
                    </a:solidFill>
                  </a:tcPr>
                </a:tc>
                <a:tc>
                  <a:txBody>
                    <a:bodyPr/>
                    <a:lstStyle/>
                    <a:p>
                      <a:pPr marL="0" marR="0" algn="ctr" fontAlgn="base">
                        <a:lnSpc>
                          <a:spcPct val="115000"/>
                        </a:lnSpc>
                        <a:spcBef>
                          <a:spcPts val="0"/>
                        </a:spcBef>
                        <a:spcAft>
                          <a:spcPts val="0"/>
                        </a:spcAft>
                      </a:pPr>
                      <a:r>
                        <a:rPr lang="en-GB" sz="4400" dirty="0">
                          <a:effectLst/>
                        </a:rPr>
                        <a:t> </a:t>
                      </a:r>
                      <a:endParaRPr lang="en-US" sz="4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766256727"/>
                  </a:ext>
                </a:extLst>
              </a:tr>
            </a:tbl>
          </a:graphicData>
        </a:graphic>
      </p:graphicFrame>
      <p:sp>
        <p:nvSpPr>
          <p:cNvPr id="3" name="Title 21">
            <a:extLst>
              <a:ext uri="{FF2B5EF4-FFF2-40B4-BE49-F238E27FC236}">
                <a16:creationId xmlns:a16="http://schemas.microsoft.com/office/drawing/2014/main" id="{526172AD-3E4D-F9D4-983D-F062680BCD56}"/>
              </a:ext>
            </a:extLst>
          </p:cNvPr>
          <p:cNvSpPr txBox="1">
            <a:spLocks/>
          </p:cNvSpPr>
          <p:nvPr/>
        </p:nvSpPr>
        <p:spPr>
          <a:xfrm>
            <a:off x="4853564" y="189411"/>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4800" b="1" dirty="0"/>
              <a:t>Echipele cu perechi</a:t>
            </a:r>
            <a:endParaRPr lang="en-US" sz="4800" b="1" dirty="0"/>
          </a:p>
        </p:txBody>
      </p:sp>
    </p:spTree>
    <p:extLst>
      <p:ext uri="{BB962C8B-B14F-4D97-AF65-F5344CB8AC3E}">
        <p14:creationId xmlns:p14="http://schemas.microsoft.com/office/powerpoint/2010/main" val="3644516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p:cNvGrpSpPr/>
        <p:nvPr/>
      </p:nvGrpSpPr>
      <p:grpSpPr>
        <a:xfrm>
          <a:off x="0" y="0"/>
          <a:ext cx="0" cy="0"/>
          <a:chOff x="0" y="0"/>
          <a:chExt cx="0" cy="0"/>
        </a:xfrm>
      </p:grpSpPr>
      <p:sp>
        <p:nvSpPr>
          <p:cNvPr id="7" name="Freeform 7"/>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p:cNvGrpSpPr/>
          <p:nvPr/>
        </p:nvGrpSpPr>
        <p:grpSpPr>
          <a:xfrm>
            <a:off x="0" y="0"/>
            <a:ext cx="3220808" cy="1721820"/>
            <a:chOff x="0" y="0"/>
            <a:chExt cx="4294410" cy="2295760"/>
          </a:xfrm>
        </p:grpSpPr>
        <p:grpSp>
          <p:nvGrpSpPr>
            <p:cNvPr id="9" name="Group 9"/>
            <p:cNvGrpSpPr>
              <a:grpSpLocks noChangeAspect="1"/>
            </p:cNvGrpSpPr>
            <p:nvPr/>
          </p:nvGrpSpPr>
          <p:grpSpPr>
            <a:xfrm>
              <a:off x="312598" y="323457"/>
              <a:ext cx="3981812" cy="1972302"/>
              <a:chOff x="0" y="0"/>
              <a:chExt cx="1376096" cy="681622"/>
            </a:xfrm>
          </p:grpSpPr>
          <p:sp>
            <p:nvSpPr>
              <p:cNvPr id="10" name="Freeform 10"/>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72515AFD-5553-9915-A0A8-92FDCB31E93A}"/>
              </a:ext>
            </a:extLst>
          </p:cNvPr>
          <p:cNvSpPr txBox="1">
            <a:spLocks/>
          </p:cNvSpPr>
          <p:nvPr/>
        </p:nvSpPr>
        <p:spPr>
          <a:xfrm>
            <a:off x="9176215" y="16652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4800" b="1" dirty="0"/>
              <a:t>Cum ne jucăm</a:t>
            </a:r>
            <a:r>
              <a:rPr lang="en-US" sz="4800" b="1" dirty="0"/>
              <a:t>?</a:t>
            </a:r>
          </a:p>
        </p:txBody>
      </p:sp>
      <p:graphicFrame>
        <p:nvGraphicFramePr>
          <p:cNvPr id="24" name="Diagram 23">
            <a:extLst>
              <a:ext uri="{FF2B5EF4-FFF2-40B4-BE49-F238E27FC236}">
                <a16:creationId xmlns:a16="http://schemas.microsoft.com/office/drawing/2014/main" id="{24523A37-67E8-B35A-B5E2-3FADCDFB4A7C}"/>
              </a:ext>
            </a:extLst>
          </p:cNvPr>
          <p:cNvGraphicFramePr/>
          <p:nvPr>
            <p:extLst>
              <p:ext uri="{D42A27DB-BD31-4B8C-83A1-F6EECF244321}">
                <p14:modId xmlns:p14="http://schemas.microsoft.com/office/powerpoint/2010/main" val="169313052"/>
              </p:ext>
            </p:extLst>
          </p:nvPr>
        </p:nvGraphicFramePr>
        <p:xfrm>
          <a:off x="8106038" y="730726"/>
          <a:ext cx="9340850" cy="8825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A3D216A-868D-21CE-2ABE-57AF3D5EC950}"/>
              </a:ext>
            </a:extLst>
          </p:cNvPr>
          <p:cNvPicPr>
            <a:picLocks noChangeAspect="1"/>
          </p:cNvPicPr>
          <p:nvPr/>
        </p:nvPicPr>
        <p:blipFill>
          <a:blip r:embed="rId9"/>
          <a:stretch>
            <a:fillRect/>
          </a:stretch>
        </p:blipFill>
        <p:spPr>
          <a:xfrm rot="20845714">
            <a:off x="1032273" y="1626175"/>
            <a:ext cx="5427249" cy="74471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E8940E5C-58CE-A500-C454-F2486553B32A}"/>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2589F576-2068-84E6-C28D-6388C5578C77}"/>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7D3816E4-E6C7-2F4B-1836-6B51110A3C3A}"/>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E6D472D6-82A0-B752-F19E-0A0D9342876B}"/>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CED4951E-BF88-F79F-240C-1F08DFCAEED9}"/>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22CE85A0-5902-000B-97B4-B687205E98BD}"/>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6578E7DA-F97F-32B1-3CC3-7AF26EA9A9AC}"/>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CFEB1830-584A-5ADA-07A7-37B9E8816294}"/>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2CC4203D-1560-A0D1-AE81-B97F60752349}"/>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B7CE3228-FDEB-6369-9402-20249ACAF8C6}"/>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75CDF234-4552-13BA-01B2-82903202B316}"/>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2D0B5208-5391-B958-D7B6-20A821808121}"/>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6DFF0228-F68F-47B3-8A58-6494A3304C6F}"/>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BE14409F-B8F8-B191-7879-96708D8AA99C}"/>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0E62C8C6-422C-E2F1-87AF-D42082D90CAA}"/>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EFA6914C-24A3-3033-0DB0-33C095A54767}"/>
              </a:ext>
            </a:extLst>
          </p:cNvPr>
          <p:cNvSpPr txBox="1">
            <a:spLocks/>
          </p:cNvSpPr>
          <p:nvPr/>
        </p:nvSpPr>
        <p:spPr>
          <a:xfrm>
            <a:off x="3386029" y="497923"/>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1. </a:t>
            </a:r>
            <a:r>
              <a:rPr lang="ro-RO" sz="4800" b="1" dirty="0"/>
              <a:t>Activitatea de încălzire</a:t>
            </a:r>
            <a:endParaRPr lang="en-US" sz="4800" b="1" dirty="0"/>
          </a:p>
        </p:txBody>
      </p:sp>
      <p:pic>
        <p:nvPicPr>
          <p:cNvPr id="3" name="Picture 2">
            <a:extLst>
              <a:ext uri="{FF2B5EF4-FFF2-40B4-BE49-F238E27FC236}">
                <a16:creationId xmlns:a16="http://schemas.microsoft.com/office/drawing/2014/main" id="{E1205D3F-4493-DBFE-A202-2E25CCDA6AA3}"/>
              </a:ext>
            </a:extLst>
          </p:cNvPr>
          <p:cNvPicPr>
            <a:picLocks noChangeAspect="1"/>
          </p:cNvPicPr>
          <p:nvPr/>
        </p:nvPicPr>
        <p:blipFill>
          <a:blip r:embed="rId4"/>
          <a:stretch>
            <a:fillRect/>
          </a:stretch>
        </p:blipFill>
        <p:spPr>
          <a:xfrm>
            <a:off x="5410200" y="1326567"/>
            <a:ext cx="6671042" cy="8802876"/>
          </a:xfrm>
          <a:prstGeom prst="rect">
            <a:avLst/>
          </a:prstGeom>
        </p:spPr>
      </p:pic>
    </p:spTree>
    <p:extLst>
      <p:ext uri="{BB962C8B-B14F-4D97-AF65-F5344CB8AC3E}">
        <p14:creationId xmlns:p14="http://schemas.microsoft.com/office/powerpoint/2010/main" val="306019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1ED109C5-AFED-A3CA-BDB6-3DBB41093E2F}"/>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3F758F23-8FF5-868D-2C57-E73D02D92391}"/>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0D23004C-6F77-B004-85DF-535830ABA81E}"/>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24E094C0-6132-3C63-59AE-6EFE5684A5B9}"/>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9F04273C-F5AE-70C1-460D-842535AD8F70}"/>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6D7BEE25-FA16-EC36-470C-3965B730427B}"/>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5F8A9A37-2EA7-5B54-6A72-747FE508AE58}"/>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7ED069EC-3AF2-CB64-8BF3-EFDAA23C406C}"/>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79199ACD-5D02-DB7E-D325-9373F3915D1D}"/>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DAFCDFB4-5AB1-6161-6B0D-B69D64388105}"/>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26EC41BE-ECEB-630D-DD09-C086CDF984B9}"/>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6E0AA8DA-EE46-596F-2CEE-CABD63A90AA9}"/>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BF4C5A46-0BA1-5334-27B6-A1A9B9EEF90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8AEA8FC0-0A2B-A82D-9DF4-95D3224ECAF7}"/>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68A63668-6946-D361-C6A1-3D32D76339A5}"/>
              </a:ext>
            </a:extLst>
          </p:cNvPr>
          <p:cNvSpPr txBox="1">
            <a:spLocks/>
          </p:cNvSpPr>
          <p:nvPr/>
        </p:nvSpPr>
        <p:spPr>
          <a:xfrm>
            <a:off x="4626702" y="-73577"/>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2. </a:t>
            </a:r>
            <a:r>
              <a:rPr lang="ro-RO" sz="4800" b="1" dirty="0"/>
              <a:t>Spune povestea ta</a:t>
            </a:r>
            <a:endParaRPr lang="en-US" sz="4800" b="1" dirty="0"/>
          </a:p>
        </p:txBody>
      </p:sp>
      <p:sp>
        <p:nvSpPr>
          <p:cNvPr id="7" name="Freeform 7">
            <a:extLst>
              <a:ext uri="{FF2B5EF4-FFF2-40B4-BE49-F238E27FC236}">
                <a16:creationId xmlns:a16="http://schemas.microsoft.com/office/drawing/2014/main" id="{2B079281-3246-652D-4C5F-D5472FF6EB48}"/>
              </a:ext>
            </a:extLst>
          </p:cNvPr>
          <p:cNvSpPr/>
          <p:nvPr/>
        </p:nvSpPr>
        <p:spPr>
          <a:xfrm>
            <a:off x="13234108" y="51355"/>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535131F3-0A16-910D-7C32-E1C8ECF39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8" y="5129981"/>
            <a:ext cx="7830643" cy="4572638"/>
          </a:xfrm>
          <a:prstGeom prst="rect">
            <a:avLst/>
          </a:prstGeom>
        </p:spPr>
      </p:pic>
      <p:pic>
        <p:nvPicPr>
          <p:cNvPr id="5" name="Picture 4">
            <a:extLst>
              <a:ext uri="{FF2B5EF4-FFF2-40B4-BE49-F238E27FC236}">
                <a16:creationId xmlns:a16="http://schemas.microsoft.com/office/drawing/2014/main" id="{5E363A0A-518B-6381-DD7D-E4D9261FF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104425"/>
            <a:ext cx="7706801" cy="4258269"/>
          </a:xfrm>
          <a:prstGeom prst="rect">
            <a:avLst/>
          </a:prstGeom>
        </p:spPr>
      </p:pic>
      <p:pic>
        <p:nvPicPr>
          <p:cNvPr id="23" name="Picture 22">
            <a:extLst>
              <a:ext uri="{FF2B5EF4-FFF2-40B4-BE49-F238E27FC236}">
                <a16:creationId xmlns:a16="http://schemas.microsoft.com/office/drawing/2014/main" id="{92300422-04FC-25C9-C21F-C317F14F23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2474" y="5600700"/>
            <a:ext cx="8240275" cy="4286848"/>
          </a:xfrm>
          <a:prstGeom prst="rect">
            <a:avLst/>
          </a:prstGeom>
        </p:spPr>
      </p:pic>
      <p:pic>
        <p:nvPicPr>
          <p:cNvPr id="27" name="Picture 26">
            <a:extLst>
              <a:ext uri="{FF2B5EF4-FFF2-40B4-BE49-F238E27FC236}">
                <a16:creationId xmlns:a16="http://schemas.microsoft.com/office/drawing/2014/main" id="{CF3BD864-B827-A311-794E-74DED9B511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6379" y="1112500"/>
            <a:ext cx="8154538" cy="4220164"/>
          </a:xfrm>
          <a:prstGeom prst="rect">
            <a:avLst/>
          </a:prstGeom>
        </p:spPr>
      </p:pic>
    </p:spTree>
    <p:extLst>
      <p:ext uri="{BB962C8B-B14F-4D97-AF65-F5344CB8AC3E}">
        <p14:creationId xmlns:p14="http://schemas.microsoft.com/office/powerpoint/2010/main" val="378869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F4946BCC-499E-93DF-BD62-DB619CADB44B}"/>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783A4B40-421F-8FDA-F042-8C1730822EFF}"/>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7161C4E4-F077-F928-15BD-5F28556A6731}"/>
              </a:ext>
            </a:extLst>
          </p:cNvPr>
          <p:cNvGrpSpPr/>
          <p:nvPr/>
        </p:nvGrpSpPr>
        <p:grpSpPr>
          <a:xfrm>
            <a:off x="-141563" y="-221619"/>
            <a:ext cx="3220808" cy="1721820"/>
            <a:chOff x="0" y="0"/>
            <a:chExt cx="4294410" cy="2295760"/>
          </a:xfrm>
        </p:grpSpPr>
        <p:grpSp>
          <p:nvGrpSpPr>
            <p:cNvPr id="9" name="Group 9">
              <a:extLst>
                <a:ext uri="{FF2B5EF4-FFF2-40B4-BE49-F238E27FC236}">
                  <a16:creationId xmlns:a16="http://schemas.microsoft.com/office/drawing/2014/main" id="{380DC803-AC5D-1CB3-8311-A73E60923ADC}"/>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58C2176A-B354-A204-A3B2-15069CD3C0B0}"/>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F9F95768-DF43-15A8-02E2-065381C87CA9}"/>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8ADBFEAB-68DB-825F-6700-A9952C0CB010}"/>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0F1C6DCB-2B76-DEBA-F08C-6C8364CFE4C8}"/>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AF33AEA6-4DAF-8D7B-2DBA-339F591095BE}"/>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267EA0C5-78CB-F38D-B1BF-3E4C4D978DA1}"/>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3CF5EF01-843C-F0CE-CBB9-6FCC7ABA5478}"/>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C0F3BD2E-359B-2129-DC16-B7429E451CC5}"/>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C36A619A-AFB7-9008-217F-D28ACD380BDF}"/>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3E71958A-E07E-35C3-B9F1-23A82AFEF1CB}"/>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4224611D-1ED4-DA24-9EAC-6BA687F0E7FA}"/>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4" name="Title 21">
            <a:extLst>
              <a:ext uri="{FF2B5EF4-FFF2-40B4-BE49-F238E27FC236}">
                <a16:creationId xmlns:a16="http://schemas.microsoft.com/office/drawing/2014/main" id="{C90EE159-C039-1634-02F1-47FB3A92E5A4}"/>
              </a:ext>
            </a:extLst>
          </p:cNvPr>
          <p:cNvSpPr txBox="1">
            <a:spLocks/>
          </p:cNvSpPr>
          <p:nvPr/>
        </p:nvSpPr>
        <p:spPr>
          <a:xfrm>
            <a:off x="9952841" y="703109"/>
            <a:ext cx="8201156" cy="1143000"/>
          </a:xfrm>
          <a:prstGeom prst="rect">
            <a:avLst/>
          </a:prstGeom>
          <a:solidFill>
            <a:schemeClr val="accent2">
              <a:lumMod val="20000"/>
              <a:lumOff val="80000"/>
            </a:schemeClr>
          </a:solidFill>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4800" b="1" dirty="0"/>
              <a:t>Întrebări </a:t>
            </a:r>
            <a:r>
              <a:rPr lang="ro-RO" sz="4800" b="1" dirty="0"/>
              <a:t>ajutătoare pentru a povesti</a:t>
            </a:r>
            <a:endParaRPr lang="en-US" sz="4800" b="1" dirty="0"/>
          </a:p>
        </p:txBody>
      </p:sp>
      <p:sp>
        <p:nvSpPr>
          <p:cNvPr id="21" name="Title 21">
            <a:extLst>
              <a:ext uri="{FF2B5EF4-FFF2-40B4-BE49-F238E27FC236}">
                <a16:creationId xmlns:a16="http://schemas.microsoft.com/office/drawing/2014/main" id="{902124AC-7693-1EB4-6FC4-7C32263DA527}"/>
              </a:ext>
            </a:extLst>
          </p:cNvPr>
          <p:cNvSpPr txBox="1">
            <a:spLocks/>
          </p:cNvSpPr>
          <p:nvPr/>
        </p:nvSpPr>
        <p:spPr>
          <a:xfrm>
            <a:off x="801593" y="712595"/>
            <a:ext cx="9003036" cy="1143000"/>
          </a:xfrm>
          <a:prstGeom prst="rect">
            <a:avLst/>
          </a:prstGeom>
          <a:solidFill>
            <a:schemeClr val="accent2">
              <a:lumMod val="20000"/>
              <a:lumOff val="80000"/>
            </a:schemeClr>
          </a:solidFill>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4100" b="1" dirty="0"/>
              <a:t>Ajutor vizual </a:t>
            </a:r>
            <a:r>
              <a:rPr lang="en-US" sz="4100" b="1" dirty="0"/>
              <a:t>– </a:t>
            </a:r>
            <a:r>
              <a:rPr lang="ro-RO" sz="4100" b="1" dirty="0"/>
              <a:t>Cuvinte de legătură și emoții</a:t>
            </a:r>
            <a:endParaRPr lang="en-US" sz="4100" b="1" dirty="0"/>
          </a:p>
        </p:txBody>
      </p:sp>
      <p:pic>
        <p:nvPicPr>
          <p:cNvPr id="25" name="Picture 24">
            <a:extLst>
              <a:ext uri="{FF2B5EF4-FFF2-40B4-BE49-F238E27FC236}">
                <a16:creationId xmlns:a16="http://schemas.microsoft.com/office/drawing/2014/main" id="{1C82AD2B-43AD-7D52-5029-35C69B22B728}"/>
              </a:ext>
            </a:extLst>
          </p:cNvPr>
          <p:cNvPicPr>
            <a:picLocks noChangeAspect="1"/>
          </p:cNvPicPr>
          <p:nvPr/>
        </p:nvPicPr>
        <p:blipFill>
          <a:blip r:embed="rId4"/>
          <a:stretch>
            <a:fillRect/>
          </a:stretch>
        </p:blipFill>
        <p:spPr>
          <a:xfrm>
            <a:off x="10356247" y="1372079"/>
            <a:ext cx="6277795" cy="7542842"/>
          </a:xfrm>
          <a:prstGeom prst="rect">
            <a:avLst/>
          </a:prstGeom>
        </p:spPr>
      </p:pic>
      <p:pic>
        <p:nvPicPr>
          <p:cNvPr id="5" name="Picture 4">
            <a:extLst>
              <a:ext uri="{FF2B5EF4-FFF2-40B4-BE49-F238E27FC236}">
                <a16:creationId xmlns:a16="http://schemas.microsoft.com/office/drawing/2014/main" id="{3368A36C-F6CA-9B27-C16C-5E089710DCC6}"/>
              </a:ext>
            </a:extLst>
          </p:cNvPr>
          <p:cNvPicPr>
            <a:picLocks noChangeAspect="1"/>
          </p:cNvPicPr>
          <p:nvPr/>
        </p:nvPicPr>
        <p:blipFill>
          <a:blip r:embed="rId5"/>
          <a:stretch>
            <a:fillRect/>
          </a:stretch>
        </p:blipFill>
        <p:spPr>
          <a:xfrm>
            <a:off x="1617087" y="1658967"/>
            <a:ext cx="6781800" cy="8209546"/>
          </a:xfrm>
          <a:prstGeom prst="rect">
            <a:avLst/>
          </a:prstGeom>
        </p:spPr>
      </p:pic>
    </p:spTree>
    <p:extLst>
      <p:ext uri="{BB962C8B-B14F-4D97-AF65-F5344CB8AC3E}">
        <p14:creationId xmlns:p14="http://schemas.microsoft.com/office/powerpoint/2010/main" val="14523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F8DED588-3268-9517-7FEA-BADC466F5A66}"/>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09C00371-021E-B31B-BCF4-D3CA7D1B7ADC}"/>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2"/>
            <a:stretch>
              <a:fillRect/>
            </a:stretch>
          </a:blipFill>
        </p:spPr>
        <p:txBody>
          <a:bodyPr/>
          <a:lstStyle/>
          <a:p>
            <a:endParaRPr lang="en-US"/>
          </a:p>
        </p:txBody>
      </p:sp>
      <p:grpSp>
        <p:nvGrpSpPr>
          <p:cNvPr id="8" name="Group 8">
            <a:extLst>
              <a:ext uri="{FF2B5EF4-FFF2-40B4-BE49-F238E27FC236}">
                <a16:creationId xmlns:a16="http://schemas.microsoft.com/office/drawing/2014/main" id="{9A371FF8-3034-5725-CC36-BF44615FB9BE}"/>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C0246B5C-25A1-874E-5B40-248B830F0419}"/>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0BC68E4E-6A99-FF4E-FABD-23534BDAF314}"/>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AC2F2F35-526E-823A-DE71-B705CFE8AA3C}"/>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38A5090F-183C-7670-C1D5-8E6598031175}"/>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F559B81F-E8A6-FA76-CA75-D22B27AD8643}"/>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2A668369-C43C-2FFD-5A71-A8FDBA97A88C}"/>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945CE860-34FC-A836-5996-B77E40996795}"/>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B0413961-85F3-A05C-28CA-736761DED8F0}"/>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CA1CD4AD-2D96-73A6-55A1-1A40AA9F063C}"/>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79242B97-9307-E4C3-40AF-891F72A021B0}"/>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D629B748-3B2C-500E-B6DD-7399F3CBF09F}"/>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FF959B29-55C0-EB0A-4399-3523B98532AC}"/>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BA2C47D9-FDCE-077D-51D4-C38823C65783}"/>
              </a:ext>
            </a:extLst>
          </p:cNvPr>
          <p:cNvSpPr txBox="1">
            <a:spLocks/>
          </p:cNvSpPr>
          <p:nvPr/>
        </p:nvSpPr>
        <p:spPr>
          <a:xfrm>
            <a:off x="5138683" y="311746"/>
            <a:ext cx="7303957" cy="1143000"/>
          </a:xfrm>
          <a:prstGeom prst="rect">
            <a:avLst/>
          </a:prstGeom>
          <a:solidFill>
            <a:schemeClr val="accent2">
              <a:lumMod val="20000"/>
              <a:lumOff val="80000"/>
            </a:schemeClr>
          </a:solidFill>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4800" b="1" dirty="0"/>
              <a:t>Fișa de verificare a </a:t>
            </a:r>
            <a:r>
              <a:rPr lang="en-US" sz="4800" b="1" dirty="0"/>
              <a:t>repovestirii </a:t>
            </a:r>
            <a:r>
              <a:rPr lang="ro-RO" sz="4800" b="1" dirty="0"/>
              <a:t>partenerului</a:t>
            </a:r>
            <a:endParaRPr lang="en-US" sz="4800" b="1" dirty="0"/>
          </a:p>
        </p:txBody>
      </p:sp>
      <p:pic>
        <p:nvPicPr>
          <p:cNvPr id="3" name="Picture 2" descr="A close-up of a questionnaire&#10;&#10;AI-generated content may be incorrect.">
            <a:extLst>
              <a:ext uri="{FF2B5EF4-FFF2-40B4-BE49-F238E27FC236}">
                <a16:creationId xmlns:a16="http://schemas.microsoft.com/office/drawing/2014/main" id="{8906C48E-9359-EEAF-6656-2D0458E27DB6}"/>
              </a:ext>
            </a:extLst>
          </p:cNvPr>
          <p:cNvPicPr>
            <a:picLocks noChangeAspect="1"/>
          </p:cNvPicPr>
          <p:nvPr/>
        </p:nvPicPr>
        <p:blipFill>
          <a:blip r:embed="rId4"/>
          <a:stretch>
            <a:fillRect/>
          </a:stretch>
        </p:blipFill>
        <p:spPr>
          <a:xfrm>
            <a:off x="6220301" y="1455479"/>
            <a:ext cx="3940936" cy="8693212"/>
          </a:xfrm>
          <a:prstGeom prst="rect">
            <a:avLst/>
          </a:prstGeom>
        </p:spPr>
      </p:pic>
    </p:spTree>
    <p:extLst>
      <p:ext uri="{BB962C8B-B14F-4D97-AF65-F5344CB8AC3E}">
        <p14:creationId xmlns:p14="http://schemas.microsoft.com/office/powerpoint/2010/main" val="62239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0EA"/>
        </a:solidFill>
        <a:effectLst/>
      </p:bgPr>
    </p:bg>
    <p:spTree>
      <p:nvGrpSpPr>
        <p:cNvPr id="1" name="">
          <a:extLst>
            <a:ext uri="{FF2B5EF4-FFF2-40B4-BE49-F238E27FC236}">
              <a16:creationId xmlns:a16="http://schemas.microsoft.com/office/drawing/2014/main" id="{473F7964-BA61-EA82-AA94-7567CF644E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04ABE8B-AF75-8C6D-FDD8-4D8540520ACC}"/>
              </a:ext>
            </a:extLst>
          </p:cNvPr>
          <p:cNvPicPr>
            <a:picLocks noChangeAspect="1"/>
          </p:cNvPicPr>
          <p:nvPr/>
        </p:nvPicPr>
        <p:blipFill>
          <a:blip r:embed="rId2"/>
          <a:stretch>
            <a:fillRect/>
          </a:stretch>
        </p:blipFill>
        <p:spPr>
          <a:xfrm>
            <a:off x="7395959" y="-3207"/>
            <a:ext cx="4517878" cy="9879755"/>
          </a:xfrm>
          <a:prstGeom prst="rect">
            <a:avLst/>
          </a:prstGeom>
        </p:spPr>
      </p:pic>
      <p:sp>
        <p:nvSpPr>
          <p:cNvPr id="7" name="Freeform 7">
            <a:extLst>
              <a:ext uri="{FF2B5EF4-FFF2-40B4-BE49-F238E27FC236}">
                <a16:creationId xmlns:a16="http://schemas.microsoft.com/office/drawing/2014/main" id="{DAD8BA87-E85F-6AE3-8273-3F61AAAEB771}"/>
              </a:ext>
            </a:extLst>
          </p:cNvPr>
          <p:cNvSpPr/>
          <p:nvPr/>
        </p:nvSpPr>
        <p:spPr>
          <a:xfrm>
            <a:off x="13221872" y="9163583"/>
            <a:ext cx="4932125" cy="1035746"/>
          </a:xfrm>
          <a:custGeom>
            <a:avLst/>
            <a:gdLst/>
            <a:ahLst/>
            <a:cxnLst/>
            <a:rect l="l" t="t" r="r" b="b"/>
            <a:pathLst>
              <a:path w="4932125" h="1035746">
                <a:moveTo>
                  <a:pt x="0" y="0"/>
                </a:moveTo>
                <a:lnTo>
                  <a:pt x="4932125" y="0"/>
                </a:lnTo>
                <a:lnTo>
                  <a:pt x="4932125" y="1035747"/>
                </a:lnTo>
                <a:lnTo>
                  <a:pt x="0" y="1035747"/>
                </a:lnTo>
                <a:lnTo>
                  <a:pt x="0" y="0"/>
                </a:lnTo>
                <a:close/>
              </a:path>
            </a:pathLst>
          </a:custGeom>
          <a:blipFill>
            <a:blip r:embed="rId3"/>
            <a:stretch>
              <a:fillRect/>
            </a:stretch>
          </a:blipFill>
        </p:spPr>
        <p:txBody>
          <a:bodyPr/>
          <a:lstStyle/>
          <a:p>
            <a:endParaRPr lang="en-US"/>
          </a:p>
        </p:txBody>
      </p:sp>
      <p:grpSp>
        <p:nvGrpSpPr>
          <p:cNvPr id="8" name="Group 8">
            <a:extLst>
              <a:ext uri="{FF2B5EF4-FFF2-40B4-BE49-F238E27FC236}">
                <a16:creationId xmlns:a16="http://schemas.microsoft.com/office/drawing/2014/main" id="{744BD734-0E54-6810-4333-0F3F24CB2886}"/>
              </a:ext>
            </a:extLst>
          </p:cNvPr>
          <p:cNvGrpSpPr/>
          <p:nvPr/>
        </p:nvGrpSpPr>
        <p:grpSpPr>
          <a:xfrm>
            <a:off x="0" y="0"/>
            <a:ext cx="3220808" cy="1721820"/>
            <a:chOff x="0" y="0"/>
            <a:chExt cx="4294410" cy="2295760"/>
          </a:xfrm>
        </p:grpSpPr>
        <p:grpSp>
          <p:nvGrpSpPr>
            <p:cNvPr id="9" name="Group 9">
              <a:extLst>
                <a:ext uri="{FF2B5EF4-FFF2-40B4-BE49-F238E27FC236}">
                  <a16:creationId xmlns:a16="http://schemas.microsoft.com/office/drawing/2014/main" id="{7485BD32-467A-AAF5-3CCF-9F8B0645F4D3}"/>
                </a:ext>
              </a:extLst>
            </p:cNvPr>
            <p:cNvGrpSpPr>
              <a:grpSpLocks noChangeAspect="1"/>
            </p:cNvGrpSpPr>
            <p:nvPr/>
          </p:nvGrpSpPr>
          <p:grpSpPr>
            <a:xfrm>
              <a:off x="312598" y="323457"/>
              <a:ext cx="3981812" cy="1972302"/>
              <a:chOff x="0" y="0"/>
              <a:chExt cx="1376096" cy="681622"/>
            </a:xfrm>
          </p:grpSpPr>
          <p:sp>
            <p:nvSpPr>
              <p:cNvPr id="10" name="Freeform 10">
                <a:extLst>
                  <a:ext uri="{FF2B5EF4-FFF2-40B4-BE49-F238E27FC236}">
                    <a16:creationId xmlns:a16="http://schemas.microsoft.com/office/drawing/2014/main" id="{A1AF4273-A7CF-4E7D-B21E-D40E0A8B7C2C}"/>
                  </a:ext>
                </a:extLst>
              </p:cNvPr>
              <p:cNvSpPr/>
              <p:nvPr/>
            </p:nvSpPr>
            <p:spPr>
              <a:xfrm>
                <a:off x="471678" y="101981"/>
                <a:ext cx="164211" cy="212471"/>
              </a:xfrm>
              <a:custGeom>
                <a:avLst/>
                <a:gdLst/>
                <a:ahLst/>
                <a:cxnLst/>
                <a:rect l="l" t="t" r="r" b="b"/>
                <a:pathLst>
                  <a:path w="164211" h="212471">
                    <a:moveTo>
                      <a:pt x="116967" y="77724"/>
                    </a:moveTo>
                    <a:cubicBezTo>
                      <a:pt x="116967" y="50546"/>
                      <a:pt x="102489" y="40259"/>
                      <a:pt x="69723" y="40259"/>
                    </a:cubicBezTo>
                    <a:lnTo>
                      <a:pt x="46482" y="40259"/>
                    </a:lnTo>
                    <a:lnTo>
                      <a:pt x="46482" y="115697"/>
                    </a:lnTo>
                    <a:lnTo>
                      <a:pt x="69723" y="115697"/>
                    </a:lnTo>
                    <a:cubicBezTo>
                      <a:pt x="102362" y="115697"/>
                      <a:pt x="116967" y="105156"/>
                      <a:pt x="116967" y="77724"/>
                    </a:cubicBezTo>
                    <a:moveTo>
                      <a:pt x="127" y="192913"/>
                    </a:moveTo>
                    <a:lnTo>
                      <a:pt x="127" y="19558"/>
                    </a:lnTo>
                    <a:cubicBezTo>
                      <a:pt x="127" y="6985"/>
                      <a:pt x="7112" y="0"/>
                      <a:pt x="19685" y="0"/>
                    </a:cubicBezTo>
                    <a:lnTo>
                      <a:pt x="62103" y="0"/>
                    </a:lnTo>
                    <a:cubicBezTo>
                      <a:pt x="136271" y="0"/>
                      <a:pt x="164211" y="22987"/>
                      <a:pt x="164211" y="78486"/>
                    </a:cubicBezTo>
                    <a:cubicBezTo>
                      <a:pt x="164211" y="133985"/>
                      <a:pt x="136271" y="156337"/>
                      <a:pt x="62611" y="156337"/>
                    </a:cubicBezTo>
                    <a:lnTo>
                      <a:pt x="46482" y="156337"/>
                    </a:lnTo>
                    <a:lnTo>
                      <a:pt x="46482" y="192913"/>
                    </a:lnTo>
                    <a:cubicBezTo>
                      <a:pt x="46482" y="205486"/>
                      <a:pt x="39497" y="212471"/>
                      <a:pt x="26924" y="212471"/>
                    </a:cubicBezTo>
                    <a:lnTo>
                      <a:pt x="19558" y="212471"/>
                    </a:lnTo>
                    <a:cubicBezTo>
                      <a:pt x="6985" y="212471"/>
                      <a:pt x="0" y="205613"/>
                      <a:pt x="0" y="192913"/>
                    </a:cubicBezTo>
                  </a:path>
                </a:pathLst>
              </a:custGeom>
              <a:solidFill>
                <a:srgbClr val="75439A"/>
              </a:solidFill>
            </p:spPr>
            <p:txBody>
              <a:bodyPr/>
              <a:lstStyle/>
              <a:p>
                <a:endParaRPr lang="en-US"/>
              </a:p>
            </p:txBody>
          </p:sp>
          <p:sp>
            <p:nvSpPr>
              <p:cNvPr id="11" name="Freeform 11">
                <a:extLst>
                  <a:ext uri="{FF2B5EF4-FFF2-40B4-BE49-F238E27FC236}">
                    <a16:creationId xmlns:a16="http://schemas.microsoft.com/office/drawing/2014/main" id="{E8369196-6E47-7D52-F8E0-77488C3B0C7F}"/>
                  </a:ext>
                </a:extLst>
              </p:cNvPr>
              <p:cNvSpPr/>
              <p:nvPr/>
            </p:nvSpPr>
            <p:spPr>
              <a:xfrm>
                <a:off x="667004" y="101981"/>
                <a:ext cx="46482" cy="212471"/>
              </a:xfrm>
              <a:custGeom>
                <a:avLst/>
                <a:gdLst/>
                <a:ahLst/>
                <a:cxnLst/>
                <a:rect l="l" t="t" r="r" b="b"/>
                <a:pathLst>
                  <a:path w="46482" h="212471">
                    <a:moveTo>
                      <a:pt x="0" y="192913"/>
                    </a:moveTo>
                    <a:lnTo>
                      <a:pt x="0" y="19558"/>
                    </a:lnTo>
                    <a:cubicBezTo>
                      <a:pt x="0" y="6985"/>
                      <a:pt x="6985" y="0"/>
                      <a:pt x="19558" y="0"/>
                    </a:cubicBezTo>
                    <a:lnTo>
                      <a:pt x="26924" y="0"/>
                    </a:lnTo>
                    <a:cubicBezTo>
                      <a:pt x="39497" y="0"/>
                      <a:pt x="46482" y="6985"/>
                      <a:pt x="46482" y="19558"/>
                    </a:cubicBezTo>
                    <a:lnTo>
                      <a:pt x="46482" y="192913"/>
                    </a:lnTo>
                    <a:cubicBezTo>
                      <a:pt x="46482" y="205486"/>
                      <a:pt x="39497" y="212471"/>
                      <a:pt x="26924" y="212471"/>
                    </a:cubicBezTo>
                    <a:lnTo>
                      <a:pt x="19558" y="212471"/>
                    </a:lnTo>
                    <a:cubicBezTo>
                      <a:pt x="6985" y="212471"/>
                      <a:pt x="0" y="205486"/>
                      <a:pt x="0" y="192913"/>
                    </a:cubicBezTo>
                  </a:path>
                </a:pathLst>
              </a:custGeom>
              <a:solidFill>
                <a:srgbClr val="75439A"/>
              </a:solidFill>
            </p:spPr>
            <p:txBody>
              <a:bodyPr/>
              <a:lstStyle/>
              <a:p>
                <a:endParaRPr lang="en-US"/>
              </a:p>
            </p:txBody>
          </p:sp>
          <p:sp>
            <p:nvSpPr>
              <p:cNvPr id="12" name="Freeform 12">
                <a:extLst>
                  <a:ext uri="{FF2B5EF4-FFF2-40B4-BE49-F238E27FC236}">
                    <a16:creationId xmlns:a16="http://schemas.microsoft.com/office/drawing/2014/main" id="{26E0B93D-04D0-0291-DFBA-F4E466AF05A5}"/>
                  </a:ext>
                </a:extLst>
              </p:cNvPr>
              <p:cNvSpPr/>
              <p:nvPr/>
            </p:nvSpPr>
            <p:spPr>
              <a:xfrm>
                <a:off x="735965" y="101981"/>
                <a:ext cx="207264" cy="212344"/>
              </a:xfrm>
              <a:custGeom>
                <a:avLst/>
                <a:gdLst/>
                <a:ahLst/>
                <a:cxnLst/>
                <a:rect l="l" t="t" r="r" b="b"/>
                <a:pathLst>
                  <a:path w="207264" h="212344">
                    <a:moveTo>
                      <a:pt x="73279" y="196850"/>
                    </a:moveTo>
                    <a:lnTo>
                      <a:pt x="5207" y="22479"/>
                    </a:lnTo>
                    <a:cubicBezTo>
                      <a:pt x="0" y="9271"/>
                      <a:pt x="6350" y="0"/>
                      <a:pt x="20701" y="0"/>
                    </a:cubicBezTo>
                    <a:lnTo>
                      <a:pt x="30226" y="0"/>
                    </a:lnTo>
                    <a:cubicBezTo>
                      <a:pt x="41402" y="0"/>
                      <a:pt x="48006" y="4953"/>
                      <a:pt x="52197" y="15875"/>
                    </a:cubicBezTo>
                    <a:lnTo>
                      <a:pt x="103632" y="157988"/>
                    </a:lnTo>
                    <a:lnTo>
                      <a:pt x="155067" y="15875"/>
                    </a:lnTo>
                    <a:cubicBezTo>
                      <a:pt x="159004" y="4953"/>
                      <a:pt x="165862" y="0"/>
                      <a:pt x="177038" y="0"/>
                    </a:cubicBezTo>
                    <a:lnTo>
                      <a:pt x="186563" y="0"/>
                    </a:lnTo>
                    <a:cubicBezTo>
                      <a:pt x="200914" y="0"/>
                      <a:pt x="207264" y="9144"/>
                      <a:pt x="202057" y="22479"/>
                    </a:cubicBezTo>
                    <a:lnTo>
                      <a:pt x="133731" y="196850"/>
                    </a:lnTo>
                    <a:cubicBezTo>
                      <a:pt x="129667" y="207264"/>
                      <a:pt x="122428" y="212344"/>
                      <a:pt x="111252" y="212344"/>
                    </a:cubicBezTo>
                    <a:lnTo>
                      <a:pt x="95758" y="212344"/>
                    </a:lnTo>
                    <a:cubicBezTo>
                      <a:pt x="84582" y="212344"/>
                      <a:pt x="77343" y="207264"/>
                      <a:pt x="73279" y="196850"/>
                    </a:cubicBezTo>
                  </a:path>
                </a:pathLst>
              </a:custGeom>
              <a:solidFill>
                <a:srgbClr val="75439A"/>
              </a:solidFill>
            </p:spPr>
            <p:txBody>
              <a:bodyPr/>
              <a:lstStyle/>
              <a:p>
                <a:endParaRPr lang="en-US"/>
              </a:p>
            </p:txBody>
          </p:sp>
          <p:sp>
            <p:nvSpPr>
              <p:cNvPr id="13" name="Freeform 13">
                <a:extLst>
                  <a:ext uri="{FF2B5EF4-FFF2-40B4-BE49-F238E27FC236}">
                    <a16:creationId xmlns:a16="http://schemas.microsoft.com/office/drawing/2014/main" id="{46D6A954-8E63-A647-B4A7-3F32AF8C9529}"/>
                  </a:ext>
                </a:extLst>
              </p:cNvPr>
              <p:cNvSpPr/>
              <p:nvPr/>
            </p:nvSpPr>
            <p:spPr>
              <a:xfrm>
                <a:off x="951103" y="100076"/>
                <a:ext cx="201676" cy="217043"/>
              </a:xfrm>
              <a:custGeom>
                <a:avLst/>
                <a:gdLst/>
                <a:ahLst/>
                <a:cxnLst/>
                <a:rect l="l" t="t" r="r" b="b"/>
                <a:pathLst>
                  <a:path w="201676" h="217043">
                    <a:moveTo>
                      <a:pt x="155448" y="108331"/>
                    </a:moveTo>
                    <a:cubicBezTo>
                      <a:pt x="155448" y="65659"/>
                      <a:pt x="133731" y="40894"/>
                      <a:pt x="100965" y="40894"/>
                    </a:cubicBezTo>
                    <a:cubicBezTo>
                      <a:pt x="67310" y="40894"/>
                      <a:pt x="45720" y="65405"/>
                      <a:pt x="45720" y="108331"/>
                    </a:cubicBezTo>
                    <a:cubicBezTo>
                      <a:pt x="45720" y="152400"/>
                      <a:pt x="66675" y="176276"/>
                      <a:pt x="100584" y="176276"/>
                    </a:cubicBezTo>
                    <a:cubicBezTo>
                      <a:pt x="133985" y="176276"/>
                      <a:pt x="155448" y="152400"/>
                      <a:pt x="155448" y="108331"/>
                    </a:cubicBezTo>
                    <a:moveTo>
                      <a:pt x="127" y="108458"/>
                    </a:moveTo>
                    <a:cubicBezTo>
                      <a:pt x="127" y="32766"/>
                      <a:pt x="47752" y="0"/>
                      <a:pt x="101092" y="0"/>
                    </a:cubicBezTo>
                    <a:cubicBezTo>
                      <a:pt x="153543" y="0"/>
                      <a:pt x="201676" y="32766"/>
                      <a:pt x="201676" y="108458"/>
                    </a:cubicBezTo>
                    <a:cubicBezTo>
                      <a:pt x="201676" y="185674"/>
                      <a:pt x="153797" y="217043"/>
                      <a:pt x="100457" y="217043"/>
                    </a:cubicBezTo>
                    <a:cubicBezTo>
                      <a:pt x="47117" y="217043"/>
                      <a:pt x="0" y="185547"/>
                      <a:pt x="0" y="108458"/>
                    </a:cubicBezTo>
                  </a:path>
                </a:pathLst>
              </a:custGeom>
              <a:solidFill>
                <a:srgbClr val="75439A"/>
              </a:solidFill>
            </p:spPr>
            <p:txBody>
              <a:bodyPr/>
              <a:lstStyle/>
              <a:p>
                <a:endParaRPr lang="en-US"/>
              </a:p>
            </p:txBody>
          </p:sp>
          <p:sp>
            <p:nvSpPr>
              <p:cNvPr id="14" name="Freeform 14">
                <a:extLst>
                  <a:ext uri="{FF2B5EF4-FFF2-40B4-BE49-F238E27FC236}">
                    <a16:creationId xmlns:a16="http://schemas.microsoft.com/office/drawing/2014/main" id="{1D2DA140-66B0-4306-5A12-FCF23D5EF518}"/>
                  </a:ext>
                </a:extLst>
              </p:cNvPr>
              <p:cNvSpPr/>
              <p:nvPr/>
            </p:nvSpPr>
            <p:spPr>
              <a:xfrm>
                <a:off x="1162812" y="101981"/>
                <a:ext cx="149733" cy="212471"/>
              </a:xfrm>
              <a:custGeom>
                <a:avLst/>
                <a:gdLst/>
                <a:ahLst/>
                <a:cxnLst/>
                <a:rect l="l" t="t" r="r" b="b"/>
                <a:pathLst>
                  <a:path w="149733" h="212471">
                    <a:moveTo>
                      <a:pt x="51943" y="192913"/>
                    </a:moveTo>
                    <a:lnTo>
                      <a:pt x="51943" y="41275"/>
                    </a:lnTo>
                    <a:lnTo>
                      <a:pt x="19558" y="41275"/>
                    </a:lnTo>
                    <a:cubicBezTo>
                      <a:pt x="6985" y="41275"/>
                      <a:pt x="0" y="34417"/>
                      <a:pt x="0" y="21717"/>
                    </a:cubicBezTo>
                    <a:lnTo>
                      <a:pt x="0" y="19558"/>
                    </a:lnTo>
                    <a:cubicBezTo>
                      <a:pt x="0" y="6985"/>
                      <a:pt x="6985" y="0"/>
                      <a:pt x="19558" y="0"/>
                    </a:cubicBezTo>
                    <a:lnTo>
                      <a:pt x="130175" y="0"/>
                    </a:lnTo>
                    <a:cubicBezTo>
                      <a:pt x="142748" y="0"/>
                      <a:pt x="149733" y="6985"/>
                      <a:pt x="149733" y="19558"/>
                    </a:cubicBezTo>
                    <a:lnTo>
                      <a:pt x="149733" y="21844"/>
                    </a:lnTo>
                    <a:cubicBezTo>
                      <a:pt x="149733" y="34417"/>
                      <a:pt x="142748" y="41402"/>
                      <a:pt x="130175" y="41402"/>
                    </a:cubicBezTo>
                    <a:lnTo>
                      <a:pt x="98171" y="41402"/>
                    </a:lnTo>
                    <a:lnTo>
                      <a:pt x="98171" y="192913"/>
                    </a:lnTo>
                    <a:cubicBezTo>
                      <a:pt x="98171" y="205486"/>
                      <a:pt x="91186" y="212471"/>
                      <a:pt x="78613" y="212471"/>
                    </a:cubicBezTo>
                    <a:lnTo>
                      <a:pt x="71374" y="212471"/>
                    </a:lnTo>
                    <a:cubicBezTo>
                      <a:pt x="58801" y="212471"/>
                      <a:pt x="51816" y="205486"/>
                      <a:pt x="51816" y="192913"/>
                    </a:cubicBezTo>
                  </a:path>
                </a:pathLst>
              </a:custGeom>
              <a:solidFill>
                <a:srgbClr val="75439A"/>
              </a:solidFill>
            </p:spPr>
            <p:txBody>
              <a:bodyPr/>
              <a:lstStyle/>
              <a:p>
                <a:endParaRPr lang="en-US"/>
              </a:p>
            </p:txBody>
          </p:sp>
          <p:sp>
            <p:nvSpPr>
              <p:cNvPr id="15" name="Freeform 15">
                <a:extLst>
                  <a:ext uri="{FF2B5EF4-FFF2-40B4-BE49-F238E27FC236}">
                    <a16:creationId xmlns:a16="http://schemas.microsoft.com/office/drawing/2014/main" id="{B14552FA-7CB5-038A-7CDA-EF08934C7F39}"/>
                  </a:ext>
                </a:extLst>
              </p:cNvPr>
              <p:cNvSpPr/>
              <p:nvPr/>
            </p:nvSpPr>
            <p:spPr>
              <a:xfrm>
                <a:off x="130175" y="538607"/>
                <a:ext cx="64262" cy="43434"/>
              </a:xfrm>
              <a:custGeom>
                <a:avLst/>
                <a:gdLst/>
                <a:ahLst/>
                <a:cxnLst/>
                <a:rect l="l" t="t" r="r" b="b"/>
                <a:pathLst>
                  <a:path w="64262" h="43434">
                    <a:moveTo>
                      <a:pt x="64262" y="43434"/>
                    </a:moveTo>
                    <a:lnTo>
                      <a:pt x="0" y="43434"/>
                    </a:lnTo>
                    <a:lnTo>
                      <a:pt x="0" y="0"/>
                    </a:lnTo>
                    <a:lnTo>
                      <a:pt x="64262" y="0"/>
                    </a:lnTo>
                    <a:close/>
                  </a:path>
                </a:pathLst>
              </a:custGeom>
              <a:solidFill>
                <a:srgbClr val="E4E525"/>
              </a:solidFill>
            </p:spPr>
            <p:txBody>
              <a:bodyPr/>
              <a:lstStyle/>
              <a:p>
                <a:endParaRPr lang="en-US"/>
              </a:p>
            </p:txBody>
          </p:sp>
          <p:sp>
            <p:nvSpPr>
              <p:cNvPr id="16" name="Freeform 16">
                <a:extLst>
                  <a:ext uri="{FF2B5EF4-FFF2-40B4-BE49-F238E27FC236}">
                    <a16:creationId xmlns:a16="http://schemas.microsoft.com/office/drawing/2014/main" id="{62C6C4C2-4462-FEC5-FCDA-18F19F2072F6}"/>
                  </a:ext>
                </a:extLst>
              </p:cNvPr>
              <p:cNvSpPr/>
              <p:nvPr/>
            </p:nvSpPr>
            <p:spPr>
              <a:xfrm>
                <a:off x="72390" y="222250"/>
                <a:ext cx="174244" cy="277241"/>
              </a:xfrm>
              <a:custGeom>
                <a:avLst/>
                <a:gdLst/>
                <a:ahLst/>
                <a:cxnLst/>
                <a:rect l="l" t="t" r="r" b="b"/>
                <a:pathLst>
                  <a:path w="174244" h="277241">
                    <a:moveTo>
                      <a:pt x="87122" y="277241"/>
                    </a:moveTo>
                    <a:cubicBezTo>
                      <a:pt x="39116" y="277241"/>
                      <a:pt x="0" y="238125"/>
                      <a:pt x="0" y="190119"/>
                    </a:cubicBezTo>
                    <a:lnTo>
                      <a:pt x="0" y="0"/>
                    </a:lnTo>
                    <a:lnTo>
                      <a:pt x="31369" y="0"/>
                    </a:lnTo>
                    <a:lnTo>
                      <a:pt x="31369" y="190119"/>
                    </a:lnTo>
                    <a:cubicBezTo>
                      <a:pt x="31369" y="220853"/>
                      <a:pt x="56388" y="245872"/>
                      <a:pt x="87122" y="245872"/>
                    </a:cubicBezTo>
                    <a:cubicBezTo>
                      <a:pt x="117856" y="245872"/>
                      <a:pt x="142875" y="220853"/>
                      <a:pt x="142875" y="190119"/>
                    </a:cubicBezTo>
                    <a:lnTo>
                      <a:pt x="142875" y="64516"/>
                    </a:lnTo>
                    <a:lnTo>
                      <a:pt x="174244" y="64516"/>
                    </a:lnTo>
                    <a:lnTo>
                      <a:pt x="174244" y="190119"/>
                    </a:lnTo>
                    <a:cubicBezTo>
                      <a:pt x="174244" y="238125"/>
                      <a:pt x="135128" y="277241"/>
                      <a:pt x="87122" y="277241"/>
                    </a:cubicBezTo>
                  </a:path>
                </a:pathLst>
              </a:custGeom>
              <a:solidFill>
                <a:srgbClr val="75439A"/>
              </a:solidFill>
            </p:spPr>
            <p:txBody>
              <a:bodyPr/>
              <a:lstStyle/>
              <a:p>
                <a:endParaRPr lang="en-US"/>
              </a:p>
            </p:txBody>
          </p:sp>
          <p:sp>
            <p:nvSpPr>
              <p:cNvPr id="17" name="Freeform 17">
                <a:extLst>
                  <a:ext uri="{FF2B5EF4-FFF2-40B4-BE49-F238E27FC236}">
                    <a16:creationId xmlns:a16="http://schemas.microsoft.com/office/drawing/2014/main" id="{E92E7913-BB27-D7E9-427C-C36F52964CA9}"/>
                  </a:ext>
                </a:extLst>
              </p:cNvPr>
              <p:cNvSpPr/>
              <p:nvPr/>
            </p:nvSpPr>
            <p:spPr>
              <a:xfrm>
                <a:off x="72390" y="63500"/>
                <a:ext cx="317500" cy="317500"/>
              </a:xfrm>
              <a:custGeom>
                <a:avLst/>
                <a:gdLst/>
                <a:ahLst/>
                <a:cxnLst/>
                <a:rect l="l" t="t" r="r" b="b"/>
                <a:pathLst>
                  <a:path w="317500" h="317500">
                    <a:moveTo>
                      <a:pt x="158750" y="31369"/>
                    </a:moveTo>
                    <a:cubicBezTo>
                      <a:pt x="88519" y="31369"/>
                      <a:pt x="31369" y="88519"/>
                      <a:pt x="31369" y="158750"/>
                    </a:cubicBezTo>
                    <a:cubicBezTo>
                      <a:pt x="31369" y="228981"/>
                      <a:pt x="88519" y="286131"/>
                      <a:pt x="158750" y="286131"/>
                    </a:cubicBezTo>
                    <a:cubicBezTo>
                      <a:pt x="228981" y="286131"/>
                      <a:pt x="286131" y="228981"/>
                      <a:pt x="286131" y="158750"/>
                    </a:cubicBezTo>
                    <a:cubicBezTo>
                      <a:pt x="286131" y="88519"/>
                      <a:pt x="228981" y="31369"/>
                      <a:pt x="158750" y="31369"/>
                    </a:cubicBezTo>
                    <a:moveTo>
                      <a:pt x="158750" y="317500"/>
                    </a:moveTo>
                    <a:cubicBezTo>
                      <a:pt x="71247" y="317500"/>
                      <a:pt x="0" y="246253"/>
                      <a:pt x="0" y="158750"/>
                    </a:cubicBezTo>
                    <a:cubicBezTo>
                      <a:pt x="0" y="71247"/>
                      <a:pt x="71247" y="0"/>
                      <a:pt x="158750" y="0"/>
                    </a:cubicBezTo>
                    <a:cubicBezTo>
                      <a:pt x="246253" y="0"/>
                      <a:pt x="317500" y="71247"/>
                      <a:pt x="317500" y="158750"/>
                    </a:cubicBezTo>
                    <a:cubicBezTo>
                      <a:pt x="317500" y="246253"/>
                      <a:pt x="246253" y="317500"/>
                      <a:pt x="158750" y="317500"/>
                    </a:cubicBezTo>
                  </a:path>
                </a:pathLst>
              </a:custGeom>
              <a:solidFill>
                <a:srgbClr val="75439A"/>
              </a:solidFill>
            </p:spPr>
            <p:txBody>
              <a:bodyPr/>
              <a:lstStyle/>
              <a:p>
                <a:endParaRPr lang="en-US"/>
              </a:p>
            </p:txBody>
          </p:sp>
          <p:sp>
            <p:nvSpPr>
              <p:cNvPr id="18" name="Freeform 18">
                <a:extLst>
                  <a:ext uri="{FF2B5EF4-FFF2-40B4-BE49-F238E27FC236}">
                    <a16:creationId xmlns:a16="http://schemas.microsoft.com/office/drawing/2014/main" id="{66ACD2FD-597C-A439-F181-BDB0F8E7E7DF}"/>
                  </a:ext>
                </a:extLst>
              </p:cNvPr>
              <p:cNvSpPr/>
              <p:nvPr/>
            </p:nvSpPr>
            <p:spPr>
              <a:xfrm>
                <a:off x="151003" y="142240"/>
                <a:ext cx="160274" cy="160274"/>
              </a:xfrm>
              <a:custGeom>
                <a:avLst/>
                <a:gdLst/>
                <a:ahLst/>
                <a:cxnLst/>
                <a:rect l="l" t="t" r="r" b="b"/>
                <a:pathLst>
                  <a:path w="160274" h="160274">
                    <a:moveTo>
                      <a:pt x="80137" y="31242"/>
                    </a:moveTo>
                    <a:cubicBezTo>
                      <a:pt x="53213" y="31242"/>
                      <a:pt x="31369" y="53086"/>
                      <a:pt x="31369" y="80010"/>
                    </a:cubicBezTo>
                    <a:cubicBezTo>
                      <a:pt x="31369" y="106934"/>
                      <a:pt x="53213" y="128778"/>
                      <a:pt x="80137" y="128778"/>
                    </a:cubicBezTo>
                    <a:cubicBezTo>
                      <a:pt x="107061" y="128778"/>
                      <a:pt x="128905" y="106934"/>
                      <a:pt x="128905" y="80010"/>
                    </a:cubicBezTo>
                    <a:cubicBezTo>
                      <a:pt x="128905" y="53086"/>
                      <a:pt x="107061" y="31242"/>
                      <a:pt x="80137" y="31242"/>
                    </a:cubicBezTo>
                    <a:moveTo>
                      <a:pt x="80137" y="160274"/>
                    </a:moveTo>
                    <a:cubicBezTo>
                      <a:pt x="35941" y="160274"/>
                      <a:pt x="0" y="124333"/>
                      <a:pt x="0" y="80137"/>
                    </a:cubicBezTo>
                    <a:cubicBezTo>
                      <a:pt x="0" y="35941"/>
                      <a:pt x="35941" y="0"/>
                      <a:pt x="80137" y="0"/>
                    </a:cubicBezTo>
                    <a:cubicBezTo>
                      <a:pt x="124333" y="0"/>
                      <a:pt x="160274" y="35941"/>
                      <a:pt x="160274" y="80137"/>
                    </a:cubicBezTo>
                    <a:cubicBezTo>
                      <a:pt x="160274" y="124333"/>
                      <a:pt x="124333" y="160274"/>
                      <a:pt x="80137" y="160274"/>
                    </a:cubicBezTo>
                  </a:path>
                </a:pathLst>
              </a:custGeom>
              <a:solidFill>
                <a:srgbClr val="E4E525"/>
              </a:solidFill>
            </p:spPr>
            <p:txBody>
              <a:bodyPr/>
              <a:lstStyle/>
              <a:p>
                <a:endParaRPr lang="en-US"/>
              </a:p>
            </p:txBody>
          </p:sp>
          <p:sp>
            <p:nvSpPr>
              <p:cNvPr id="19" name="Freeform 19">
                <a:extLst>
                  <a:ext uri="{FF2B5EF4-FFF2-40B4-BE49-F238E27FC236}">
                    <a16:creationId xmlns:a16="http://schemas.microsoft.com/office/drawing/2014/main" id="{643844DC-2C21-CE4E-DBFE-26EC6B47A096}"/>
                  </a:ext>
                </a:extLst>
              </p:cNvPr>
              <p:cNvSpPr/>
              <p:nvPr/>
            </p:nvSpPr>
            <p:spPr>
              <a:xfrm>
                <a:off x="61468" y="481076"/>
                <a:ext cx="196215" cy="137033"/>
              </a:xfrm>
              <a:custGeom>
                <a:avLst/>
                <a:gdLst/>
                <a:ahLst/>
                <a:cxnLst/>
                <a:rect l="l" t="t" r="r" b="b"/>
                <a:pathLst>
                  <a:path w="196215" h="137033">
                    <a:moveTo>
                      <a:pt x="100838" y="137033"/>
                    </a:moveTo>
                    <a:lnTo>
                      <a:pt x="91567" y="134874"/>
                    </a:lnTo>
                    <a:lnTo>
                      <a:pt x="5461" y="27686"/>
                    </a:lnTo>
                    <a:cubicBezTo>
                      <a:pt x="0" y="20955"/>
                      <a:pt x="1143" y="11049"/>
                      <a:pt x="7874" y="5588"/>
                    </a:cubicBezTo>
                    <a:lnTo>
                      <a:pt x="24511" y="1270"/>
                    </a:lnTo>
                    <a:lnTo>
                      <a:pt x="100457" y="95758"/>
                    </a:lnTo>
                    <a:lnTo>
                      <a:pt x="165862" y="8382"/>
                    </a:lnTo>
                    <a:cubicBezTo>
                      <a:pt x="171069" y="1397"/>
                      <a:pt x="180848" y="0"/>
                      <a:pt x="187833" y="5207"/>
                    </a:cubicBezTo>
                    <a:lnTo>
                      <a:pt x="196215" y="20193"/>
                    </a:lnTo>
                    <a:lnTo>
                      <a:pt x="113538" y="130683"/>
                    </a:lnTo>
                    <a:cubicBezTo>
                      <a:pt x="110617" y="134620"/>
                      <a:pt x="106045" y="136906"/>
                      <a:pt x="101219" y="137033"/>
                    </a:cubicBezTo>
                    <a:close/>
                  </a:path>
                </a:pathLst>
              </a:custGeom>
              <a:solidFill>
                <a:srgbClr val="75439A"/>
              </a:solidFill>
            </p:spPr>
            <p:txBody>
              <a:bodyPr/>
              <a:lstStyle/>
              <a:p>
                <a:endParaRPr lang="en-US"/>
              </a:p>
            </p:txBody>
          </p:sp>
        </p:grpSp>
        <p:sp>
          <p:nvSpPr>
            <p:cNvPr id="20" name="Freeform 20">
              <a:extLst>
                <a:ext uri="{FF2B5EF4-FFF2-40B4-BE49-F238E27FC236}">
                  <a16:creationId xmlns:a16="http://schemas.microsoft.com/office/drawing/2014/main" id="{7333C1CF-9C12-135F-FB88-B08C88BD0BE9}"/>
                </a:ext>
              </a:extLst>
            </p:cNvPr>
            <p:cNvSpPr/>
            <p:nvPr/>
          </p:nvSpPr>
          <p:spPr>
            <a:xfrm>
              <a:off x="0" y="0"/>
              <a:ext cx="1542293" cy="1622110"/>
            </a:xfrm>
            <a:custGeom>
              <a:avLst/>
              <a:gdLst/>
              <a:ahLst/>
              <a:cxnLst/>
              <a:rect l="l" t="t" r="r" b="b"/>
              <a:pathLst>
                <a:path w="1542293" h="1622110">
                  <a:moveTo>
                    <a:pt x="0" y="0"/>
                  </a:moveTo>
                  <a:lnTo>
                    <a:pt x="1542293" y="0"/>
                  </a:lnTo>
                  <a:lnTo>
                    <a:pt x="1542293" y="1622110"/>
                  </a:lnTo>
                  <a:lnTo>
                    <a:pt x="0" y="162211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21" name="Title 21">
            <a:extLst>
              <a:ext uri="{FF2B5EF4-FFF2-40B4-BE49-F238E27FC236}">
                <a16:creationId xmlns:a16="http://schemas.microsoft.com/office/drawing/2014/main" id="{E8D002CF-6349-C9F0-2289-34FF45B2F568}"/>
              </a:ext>
            </a:extLst>
          </p:cNvPr>
          <p:cNvSpPr txBox="1">
            <a:spLocks/>
          </p:cNvSpPr>
          <p:nvPr/>
        </p:nvSpPr>
        <p:spPr>
          <a:xfrm>
            <a:off x="100874" y="2019301"/>
            <a:ext cx="6822083" cy="1905000"/>
          </a:xfrm>
          <a:prstGeom prst="rect">
            <a:avLst/>
          </a:prstGeom>
          <a:solidFill>
            <a:schemeClr val="accent2">
              <a:lumMod val="20000"/>
              <a:lumOff val="80000"/>
            </a:schemeClr>
          </a:solidFill>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t>Lista de verificare </a:t>
            </a:r>
            <a:r>
              <a:rPr lang="ro-RO" sz="4800" b="1" dirty="0"/>
              <a:t>a </a:t>
            </a:r>
            <a:r>
              <a:rPr lang="en-US" sz="4800" b="1" dirty="0"/>
              <a:t>repovestirii partener</a:t>
            </a:r>
            <a:r>
              <a:rPr lang="ro-RO" sz="4800" b="1" dirty="0"/>
              <a:t>ului</a:t>
            </a:r>
          </a:p>
          <a:p>
            <a:r>
              <a:rPr lang="en-US" sz="4800" b="1" dirty="0"/>
              <a:t> Scenariu 1</a:t>
            </a:r>
          </a:p>
        </p:txBody>
      </p:sp>
      <p:sp>
        <p:nvSpPr>
          <p:cNvPr id="29" name="TextBox 28">
            <a:extLst>
              <a:ext uri="{FF2B5EF4-FFF2-40B4-BE49-F238E27FC236}">
                <a16:creationId xmlns:a16="http://schemas.microsoft.com/office/drawing/2014/main" id="{5223F30B-91CB-99B3-070B-04F120515BFA}"/>
              </a:ext>
            </a:extLst>
          </p:cNvPr>
          <p:cNvSpPr txBox="1"/>
          <p:nvPr/>
        </p:nvSpPr>
        <p:spPr>
          <a:xfrm>
            <a:off x="13693821" y="8183432"/>
            <a:ext cx="4541767" cy="769441"/>
          </a:xfrm>
          <a:prstGeom prst="rect">
            <a:avLst/>
          </a:prstGeom>
          <a:solidFill>
            <a:schemeClr val="accent6">
              <a:lumMod val="20000"/>
              <a:lumOff val="80000"/>
            </a:schemeClr>
          </a:solidFill>
        </p:spPr>
        <p:txBody>
          <a:bodyPr wrap="square" rtlCol="0">
            <a:spAutoFit/>
          </a:bodyPr>
          <a:lstStyle/>
          <a:p>
            <a:r>
              <a:rPr lang="en-US" sz="4400" b="1" dirty="0"/>
              <a:t>9 + 3 + 4 + 2 = 18</a:t>
            </a:r>
          </a:p>
        </p:txBody>
      </p:sp>
      <p:sp>
        <p:nvSpPr>
          <p:cNvPr id="30" name="Rectangle 29">
            <a:extLst>
              <a:ext uri="{FF2B5EF4-FFF2-40B4-BE49-F238E27FC236}">
                <a16:creationId xmlns:a16="http://schemas.microsoft.com/office/drawing/2014/main" id="{13390DA6-274B-0948-C62C-4173C673D921}"/>
              </a:ext>
            </a:extLst>
          </p:cNvPr>
          <p:cNvSpPr/>
          <p:nvPr/>
        </p:nvSpPr>
        <p:spPr>
          <a:xfrm>
            <a:off x="12390335" y="8111579"/>
            <a:ext cx="831537" cy="769441"/>
          </a:xfrm>
          <a:prstGeom prst="rect">
            <a:avLst/>
          </a:prstGeom>
          <a:solidFill>
            <a:srgbClr val="002060"/>
          </a:solidFill>
        </p:spPr>
        <p:txBody>
          <a:bodyPr wrap="square" lIns="91440" tIns="45720" rIns="91440" bIns="45720">
            <a:spAutoFit/>
          </a:bodyPr>
          <a:lstStyle/>
          <a:p>
            <a:pPr algn="ctr"/>
            <a:r>
              <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a:t>
            </a:r>
          </a:p>
        </p:txBody>
      </p:sp>
      <p:sp>
        <p:nvSpPr>
          <p:cNvPr id="32" name="TextBox 31">
            <a:extLst>
              <a:ext uri="{FF2B5EF4-FFF2-40B4-BE49-F238E27FC236}">
                <a16:creationId xmlns:a16="http://schemas.microsoft.com/office/drawing/2014/main" id="{02CE5DD2-A86E-9CA5-2AF2-A61887BEE01F}"/>
              </a:ext>
            </a:extLst>
          </p:cNvPr>
          <p:cNvSpPr txBox="1"/>
          <p:nvPr/>
        </p:nvSpPr>
        <p:spPr>
          <a:xfrm>
            <a:off x="10894137" y="1326567"/>
            <a:ext cx="637591" cy="923330"/>
          </a:xfrm>
          <a:prstGeom prst="rect">
            <a:avLst/>
          </a:prstGeom>
          <a:noFill/>
        </p:spPr>
        <p:txBody>
          <a:bodyPr wrap="square">
            <a:spAutoFit/>
          </a:bodyPr>
          <a:lstStyle/>
          <a:p>
            <a:r>
              <a:rPr lang="en-US" sz="5400" b="1" dirty="0">
                <a:solidFill>
                  <a:srgbClr val="FF0000"/>
                </a:solidFill>
              </a:rPr>
              <a:t>✓</a:t>
            </a:r>
          </a:p>
        </p:txBody>
      </p:sp>
      <p:sp>
        <p:nvSpPr>
          <p:cNvPr id="33" name="TextBox 32">
            <a:extLst>
              <a:ext uri="{FF2B5EF4-FFF2-40B4-BE49-F238E27FC236}">
                <a16:creationId xmlns:a16="http://schemas.microsoft.com/office/drawing/2014/main" id="{FBDD8706-2664-FBE0-9489-A0E3E959174E}"/>
              </a:ext>
            </a:extLst>
          </p:cNvPr>
          <p:cNvSpPr txBox="1"/>
          <p:nvPr/>
        </p:nvSpPr>
        <p:spPr>
          <a:xfrm>
            <a:off x="10894138" y="2048471"/>
            <a:ext cx="637591" cy="923330"/>
          </a:xfrm>
          <a:prstGeom prst="rect">
            <a:avLst/>
          </a:prstGeom>
          <a:noFill/>
        </p:spPr>
        <p:txBody>
          <a:bodyPr wrap="square">
            <a:spAutoFit/>
          </a:bodyPr>
          <a:lstStyle/>
          <a:p>
            <a:r>
              <a:rPr lang="en-US" sz="5400" b="1" dirty="0">
                <a:solidFill>
                  <a:srgbClr val="FF0000"/>
                </a:solidFill>
              </a:rPr>
              <a:t>✓</a:t>
            </a:r>
          </a:p>
        </p:txBody>
      </p:sp>
      <p:sp>
        <p:nvSpPr>
          <p:cNvPr id="34" name="TextBox 33">
            <a:extLst>
              <a:ext uri="{FF2B5EF4-FFF2-40B4-BE49-F238E27FC236}">
                <a16:creationId xmlns:a16="http://schemas.microsoft.com/office/drawing/2014/main" id="{CA9C3FBF-0AB5-B85D-40CC-80CA039640AE}"/>
              </a:ext>
            </a:extLst>
          </p:cNvPr>
          <p:cNvSpPr txBox="1"/>
          <p:nvPr/>
        </p:nvSpPr>
        <p:spPr>
          <a:xfrm>
            <a:off x="10867590" y="2925681"/>
            <a:ext cx="574389" cy="923330"/>
          </a:xfrm>
          <a:prstGeom prst="rect">
            <a:avLst/>
          </a:prstGeom>
          <a:noFill/>
        </p:spPr>
        <p:txBody>
          <a:bodyPr wrap="square">
            <a:spAutoFit/>
          </a:bodyPr>
          <a:lstStyle/>
          <a:p>
            <a:r>
              <a:rPr lang="en-US" sz="5400" b="1" dirty="0">
                <a:solidFill>
                  <a:srgbClr val="FF0000"/>
                </a:solidFill>
              </a:rPr>
              <a:t>✓</a:t>
            </a:r>
          </a:p>
        </p:txBody>
      </p:sp>
      <p:sp>
        <p:nvSpPr>
          <p:cNvPr id="35" name="TextBox 34">
            <a:extLst>
              <a:ext uri="{FF2B5EF4-FFF2-40B4-BE49-F238E27FC236}">
                <a16:creationId xmlns:a16="http://schemas.microsoft.com/office/drawing/2014/main" id="{E8E7B6DB-C207-D793-FE4F-B8592F55E01F}"/>
              </a:ext>
            </a:extLst>
          </p:cNvPr>
          <p:cNvSpPr txBox="1"/>
          <p:nvPr/>
        </p:nvSpPr>
        <p:spPr>
          <a:xfrm>
            <a:off x="10834558" y="3693705"/>
            <a:ext cx="637591" cy="923330"/>
          </a:xfrm>
          <a:prstGeom prst="rect">
            <a:avLst/>
          </a:prstGeom>
          <a:noFill/>
        </p:spPr>
        <p:txBody>
          <a:bodyPr wrap="square">
            <a:spAutoFit/>
          </a:bodyPr>
          <a:lstStyle/>
          <a:p>
            <a:r>
              <a:rPr lang="en-US" sz="5400" b="1" dirty="0">
                <a:solidFill>
                  <a:srgbClr val="FF0000"/>
                </a:solidFill>
              </a:rPr>
              <a:t>✓</a:t>
            </a:r>
          </a:p>
        </p:txBody>
      </p:sp>
      <p:sp>
        <p:nvSpPr>
          <p:cNvPr id="36" name="TextBox 35">
            <a:extLst>
              <a:ext uri="{FF2B5EF4-FFF2-40B4-BE49-F238E27FC236}">
                <a16:creationId xmlns:a16="http://schemas.microsoft.com/office/drawing/2014/main" id="{F9B7EF7E-40CC-D118-411D-34F3502B5F6C}"/>
              </a:ext>
            </a:extLst>
          </p:cNvPr>
          <p:cNvSpPr txBox="1"/>
          <p:nvPr/>
        </p:nvSpPr>
        <p:spPr>
          <a:xfrm>
            <a:off x="10867590" y="4264556"/>
            <a:ext cx="637591" cy="923330"/>
          </a:xfrm>
          <a:prstGeom prst="rect">
            <a:avLst/>
          </a:prstGeom>
          <a:noFill/>
        </p:spPr>
        <p:txBody>
          <a:bodyPr wrap="square">
            <a:spAutoFit/>
          </a:bodyPr>
          <a:lstStyle/>
          <a:p>
            <a:r>
              <a:rPr lang="en-US" sz="5400" b="1" dirty="0">
                <a:solidFill>
                  <a:srgbClr val="FF0000"/>
                </a:solidFill>
              </a:rPr>
              <a:t>✓</a:t>
            </a:r>
          </a:p>
        </p:txBody>
      </p:sp>
      <p:sp>
        <p:nvSpPr>
          <p:cNvPr id="37" name="TextBox 36">
            <a:extLst>
              <a:ext uri="{FF2B5EF4-FFF2-40B4-BE49-F238E27FC236}">
                <a16:creationId xmlns:a16="http://schemas.microsoft.com/office/drawing/2014/main" id="{D28F3DFF-8EBF-67D9-1576-DB055BC97126}"/>
              </a:ext>
            </a:extLst>
          </p:cNvPr>
          <p:cNvSpPr txBox="1"/>
          <p:nvPr/>
        </p:nvSpPr>
        <p:spPr>
          <a:xfrm>
            <a:off x="10834557" y="4758678"/>
            <a:ext cx="637591" cy="923330"/>
          </a:xfrm>
          <a:prstGeom prst="rect">
            <a:avLst/>
          </a:prstGeom>
          <a:noFill/>
        </p:spPr>
        <p:txBody>
          <a:bodyPr wrap="square">
            <a:spAutoFit/>
          </a:bodyPr>
          <a:lstStyle/>
          <a:p>
            <a:r>
              <a:rPr lang="en-US" sz="5400" b="1" dirty="0">
                <a:solidFill>
                  <a:srgbClr val="FF0000"/>
                </a:solidFill>
              </a:rPr>
              <a:t>✓</a:t>
            </a:r>
          </a:p>
        </p:txBody>
      </p:sp>
      <p:sp>
        <p:nvSpPr>
          <p:cNvPr id="38" name="TextBox 37">
            <a:extLst>
              <a:ext uri="{FF2B5EF4-FFF2-40B4-BE49-F238E27FC236}">
                <a16:creationId xmlns:a16="http://schemas.microsoft.com/office/drawing/2014/main" id="{3BFDCCCD-B8EB-52F9-C36B-B4C52B68FA39}"/>
              </a:ext>
            </a:extLst>
          </p:cNvPr>
          <p:cNvSpPr txBox="1"/>
          <p:nvPr/>
        </p:nvSpPr>
        <p:spPr>
          <a:xfrm>
            <a:off x="10834556" y="5141766"/>
            <a:ext cx="637591" cy="923330"/>
          </a:xfrm>
          <a:prstGeom prst="rect">
            <a:avLst/>
          </a:prstGeom>
          <a:noFill/>
        </p:spPr>
        <p:txBody>
          <a:bodyPr wrap="square">
            <a:spAutoFit/>
          </a:bodyPr>
          <a:lstStyle/>
          <a:p>
            <a:r>
              <a:rPr lang="en-US" sz="5400" b="1" dirty="0">
                <a:solidFill>
                  <a:srgbClr val="FF0000"/>
                </a:solidFill>
              </a:rPr>
              <a:t>✓</a:t>
            </a:r>
          </a:p>
        </p:txBody>
      </p:sp>
      <p:sp>
        <p:nvSpPr>
          <p:cNvPr id="39" name="Oval 38">
            <a:extLst>
              <a:ext uri="{FF2B5EF4-FFF2-40B4-BE49-F238E27FC236}">
                <a16:creationId xmlns:a16="http://schemas.microsoft.com/office/drawing/2014/main" id="{F3E11379-ABFF-1BA4-1426-41ACD83C8301}"/>
              </a:ext>
            </a:extLst>
          </p:cNvPr>
          <p:cNvSpPr/>
          <p:nvPr/>
        </p:nvSpPr>
        <p:spPr>
          <a:xfrm>
            <a:off x="8373873" y="6065096"/>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D5C8447-2756-D32D-46F2-45C610126401}"/>
              </a:ext>
            </a:extLst>
          </p:cNvPr>
          <p:cNvSpPr/>
          <p:nvPr/>
        </p:nvSpPr>
        <p:spPr>
          <a:xfrm>
            <a:off x="8752002" y="6793007"/>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E6A87AE-2DA5-DB97-2A9D-E0D99A0DF229}"/>
              </a:ext>
            </a:extLst>
          </p:cNvPr>
          <p:cNvSpPr/>
          <p:nvPr/>
        </p:nvSpPr>
        <p:spPr>
          <a:xfrm>
            <a:off x="8281799" y="7420453"/>
            <a:ext cx="685800" cy="762000"/>
          </a:xfrm>
          <a:prstGeom prst="ellipse">
            <a:avLst/>
          </a:prstGeom>
          <a:noFill/>
          <a:ln w="666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2C78691-135C-1359-5586-C88DBADCC564}"/>
              </a:ext>
            </a:extLst>
          </p:cNvPr>
          <p:cNvSpPr/>
          <p:nvPr/>
        </p:nvSpPr>
        <p:spPr>
          <a:xfrm>
            <a:off x="11072328" y="8075484"/>
            <a:ext cx="831537" cy="769441"/>
          </a:xfrm>
          <a:prstGeom prst="rect">
            <a:avLst/>
          </a:prstGeom>
          <a:solidFill>
            <a:srgbClr val="002060"/>
          </a:solidFill>
        </p:spPr>
        <p:txBody>
          <a:bodyPr wrap="square" lIns="91440" tIns="45720" rIns="91440" bIns="45720">
            <a:spAutoFit/>
          </a:bodyPr>
          <a:lstStyle/>
          <a:p>
            <a:pPr algn="ctr"/>
            <a:r>
              <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18</a:t>
            </a:r>
          </a:p>
        </p:txBody>
      </p:sp>
    </p:spTree>
    <p:extLst>
      <p:ext uri="{BB962C8B-B14F-4D97-AF65-F5344CB8AC3E}">
        <p14:creationId xmlns:p14="http://schemas.microsoft.com/office/powerpoint/2010/main" val="3915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9" grpId="0" animBg="1"/>
      <p:bldP spid="4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56ed981-c658-4552-ba3c-31782ae0efdf">
      <UserInfo>
        <DisplayName/>
        <AccountId xsi:nil="true"/>
        <AccountType/>
      </UserInfo>
    </SharedWithUsers>
    <TaxCatchAll xmlns="a56ed981-c658-4552-ba3c-31782ae0efdf" xsi:nil="true"/>
    <lcf76f155ced4ddcb4097134ff3c332f xmlns="94c81aba-72ed-45a9-92f3-d50643c425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90F9DC96822A48A9232D0BA8FDEFAC" ma:contentTypeVersion="15" ma:contentTypeDescription="Create a new document." ma:contentTypeScope="" ma:versionID="59f1700ba32e098b8c112d39405baa54">
  <xsd:schema xmlns:xsd="http://www.w3.org/2001/XMLSchema" xmlns:xs="http://www.w3.org/2001/XMLSchema" xmlns:p="http://schemas.microsoft.com/office/2006/metadata/properties" xmlns:ns2="94c81aba-72ed-45a9-92f3-d50643c425b9" xmlns:ns3="a56ed981-c658-4552-ba3c-31782ae0efdf" targetNamespace="http://schemas.microsoft.com/office/2006/metadata/properties" ma:root="true" ma:fieldsID="ab0c627298fe21b5c771bf0856d76960" ns2:_="" ns3:_="">
    <xsd:import namespace="94c81aba-72ed-45a9-92f3-d50643c425b9"/>
    <xsd:import namespace="a56ed981-c658-4552-ba3c-31782ae0ef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OCR"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c81aba-72ed-45a9-92f3-d50643c425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d6df5be-0062-4bd9-a51f-6067551875e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6ed981-c658-4552-ba3c-31782ae0efd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c8ca338-dfd1-48e3-82f1-84ad289b6528}" ma:internalName="TaxCatchAll" ma:showField="CatchAllData" ma:web="a56ed981-c658-4552-ba3c-31782ae0efd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B72E6C-5B84-4B37-ABE8-E266F68B57B6}">
  <ds:schemaRefs>
    <ds:schemaRef ds:uri="http://schemas.microsoft.com/office/2006/metadata/properties"/>
    <ds:schemaRef ds:uri="http://schemas.microsoft.com/office/infopath/2007/PartnerControls"/>
    <ds:schemaRef ds:uri="a56ed981-c658-4552-ba3c-31782ae0efdf"/>
    <ds:schemaRef ds:uri="94c81aba-72ed-45a9-92f3-d50643c425b9"/>
  </ds:schemaRefs>
</ds:datastoreItem>
</file>

<file path=customXml/itemProps2.xml><?xml version="1.0" encoding="utf-8"?>
<ds:datastoreItem xmlns:ds="http://schemas.openxmlformats.org/officeDocument/2006/customXml" ds:itemID="{661682E1-09A8-4F3B-BE13-7C3E83E646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c81aba-72ed-45a9-92f3-d50643c425b9"/>
    <ds:schemaRef ds:uri="a56ed981-c658-4552-ba3c-31782ae0ef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F83446-217C-471F-BAAD-B1DB88EC07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TotalTime>
  <Words>377</Words>
  <Application>Microsoft Macintosh PowerPoint</Application>
  <PresentationFormat>Custom</PresentationFormat>
  <Paragraphs>160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Georgia Pro Bold</vt:lpstr>
      <vt:lpstr>DM Sans</vt:lpstr>
      <vt:lpstr>IBM Plex Sans Condensed</vt:lpstr>
      <vt:lpstr>Arial</vt:lpstr>
      <vt:lpstr>Georgia Pro</vt:lpstr>
      <vt:lpstr>Calibri</vt:lpstr>
      <vt:lpstr>Office Theme</vt:lpstr>
      <vt:lpstr>PowerPoint Presentation</vt:lpstr>
      <vt:lpstr>Perechile de elevi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Lefki Kourea</cp:lastModifiedBy>
  <cp:revision>32</cp:revision>
  <dcterms:created xsi:type="dcterms:W3CDTF">2006-08-16T00:00:00Z</dcterms:created>
  <dcterms:modified xsi:type="dcterms:W3CDTF">2026-06-27T08:59:35Z</dcterms:modified>
  <dc:identifier>DAGAmT_QPGI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0x0101004890F9DC96822A48A9232D0BA8FDEFAC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