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2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73" r:id="rId18"/>
  </p:sldIdLst>
  <p:sldSz cx="18288000" cy="10287000"/>
  <p:notesSz cx="6858000" cy="9144000"/>
  <p:embeddedFontLs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Georgia Pro" panose="02040502050405020303" pitchFamily="18" charset="0"/>
      <p:regular r:id="rId23"/>
      <p:bold r:id="rId24"/>
      <p:italic r:id="rId25"/>
      <p:boldItalic r:id="rId26"/>
    </p:embeddedFont>
    <p:embeddedFont>
      <p:font typeface="Georgia Pro Bold" panose="02040802050405020203" pitchFamily="18" charset="0"/>
      <p:regular r:id="rId27"/>
      <p:bold r:id="rId28"/>
      <p:italic r:id="rId29"/>
      <p:boldItalic r:id="rId30"/>
    </p:embeddedFont>
    <p:embeddedFont>
      <p:font typeface="IBM Plex Sans Condensed" panose="020B050605020300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FD799-77E0-D693-570A-2CABCCCC05E4}" v="56" dt="2026-06-26T12:59:2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558" autoAdjust="0"/>
  </p:normalViewPr>
  <p:slideViewPr>
    <p:cSldViewPr>
      <p:cViewPr varScale="1">
        <p:scale>
          <a:sx n="80" d="100"/>
          <a:sy n="80" d="100"/>
        </p:scale>
        <p:origin x="8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9" Type="http://schemas.microsoft.com/office/2016/11/relationships/changesInfo" Target="changesInfos/changesInfo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ysostomos Peppos" userId="S::chrysostomos@citizensinpower.org::6dbae9a8-5d6e-4451-8a01-49f81b0f3f08" providerId="AD" clId="Web-{AD0FD799-77E0-D693-570A-2CABCCCC05E4}"/>
    <pc:docChg chg="modSld">
      <pc:chgData name="Chrysostomos Peppos" userId="S::chrysostomos@citizensinpower.org::6dbae9a8-5d6e-4451-8a01-49f81b0f3f08" providerId="AD" clId="Web-{AD0FD799-77E0-D693-570A-2CABCCCC05E4}" dt="2026-06-26T12:59:26.092" v="49"/>
      <pc:docMkLst>
        <pc:docMk/>
      </pc:docMkLst>
      <pc:sldChg chg="addSp delSp modSp">
        <pc:chgData name="Chrysostomos Peppos" userId="S::chrysostomos@citizensinpower.org::6dbae9a8-5d6e-4451-8a01-49f81b0f3f08" providerId="AD" clId="Web-{AD0FD799-77E0-D693-570A-2CABCCCC05E4}" dt="2026-06-26T12:57:49.947" v="20" actId="1076"/>
        <pc:sldMkLst>
          <pc:docMk/>
          <pc:sldMk cId="0" sldId="256"/>
        </pc:sldMkLst>
        <pc:spChg chg="del">
          <ac:chgData name="Chrysostomos Peppos" userId="S::chrysostomos@citizensinpower.org::6dbae9a8-5d6e-4451-8a01-49f81b0f3f08" providerId="AD" clId="Web-{AD0FD799-77E0-D693-570A-2CABCCCC05E4}" dt="2026-06-26T12:57:37.338" v="1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Chrysostomos Peppos" userId="S::chrysostomos@citizensinpower.org::6dbae9a8-5d6e-4451-8a01-49f81b0f3f08" providerId="AD" clId="Web-{AD0FD799-77E0-D693-570A-2CABCCCC05E4}" dt="2026-06-26T12:57:36.838" v="15" actId="1076"/>
          <ac:spMkLst>
            <pc:docMk/>
            <pc:sldMk cId="0" sldId="256"/>
            <ac:spMk id="39" creationId="{00000000-0000-0000-0000-000000000000}"/>
          </ac:spMkLst>
        </pc:spChg>
        <pc:picChg chg="add mod">
          <ac:chgData name="Chrysostomos Peppos" userId="S::chrysostomos@citizensinpower.org::6dbae9a8-5d6e-4451-8a01-49f81b0f3f08" providerId="AD" clId="Web-{AD0FD799-77E0-D693-570A-2CABCCCC05E4}" dt="2026-06-26T12:57:49.947" v="20" actId="1076"/>
          <ac:picMkLst>
            <pc:docMk/>
            <pc:sldMk cId="0" sldId="256"/>
            <ac:picMk id="5" creationId="{A90897C7-2BF0-BAC5-39E0-35F26D8A376A}"/>
          </ac:picMkLst>
        </pc:picChg>
      </pc:sldChg>
      <pc:sldChg chg="addSp delSp modSp">
        <pc:chgData name="Chrysostomos Peppos" userId="S::chrysostomos@citizensinpower.org::6dbae9a8-5d6e-4451-8a01-49f81b0f3f08" providerId="AD" clId="Web-{AD0FD799-77E0-D693-570A-2CABCCCC05E4}" dt="2026-06-26T12:58:05.479" v="23" actId="1076"/>
        <pc:sldMkLst>
          <pc:docMk/>
          <pc:sldMk cId="0" sldId="258"/>
        </pc:sldMkLst>
        <pc:spChg chg="del">
          <ac:chgData name="Chrysostomos Peppos" userId="S::chrysostomos@citizensinpower.org::6dbae9a8-5d6e-4451-8a01-49f81b0f3f08" providerId="AD" clId="Web-{AD0FD799-77E0-D693-570A-2CABCCCC05E4}" dt="2026-06-26T12:57:57.760" v="21"/>
          <ac:spMkLst>
            <pc:docMk/>
            <pc:sldMk cId="0" sldId="258"/>
            <ac:spMk id="6" creationId="{00000000-0000-0000-0000-000000000000}"/>
          </ac:spMkLst>
        </pc:spChg>
        <pc:picChg chg="add mod">
          <ac:chgData name="Chrysostomos Peppos" userId="S::chrysostomos@citizensinpower.org::6dbae9a8-5d6e-4451-8a01-49f81b0f3f08" providerId="AD" clId="Web-{AD0FD799-77E0-D693-570A-2CABCCCC05E4}" dt="2026-06-26T12:58:05.479" v="23" actId="1076"/>
          <ac:picMkLst>
            <pc:docMk/>
            <pc:sldMk cId="0" sldId="258"/>
            <ac:picMk id="3" creationId="{CAFAF96C-507D-13FE-E7C4-2A4BC5DC8798}"/>
          </ac:picMkLst>
        </pc:picChg>
      </pc:sldChg>
      <pc:sldChg chg="addSp delSp modSp">
        <pc:chgData name="Chrysostomos Peppos" userId="S::chrysostomos@citizensinpower.org::6dbae9a8-5d6e-4451-8a01-49f81b0f3f08" providerId="AD" clId="Web-{AD0FD799-77E0-D693-570A-2CABCCCC05E4}" dt="2026-06-26T12:58:16.636" v="28" actId="1076"/>
        <pc:sldMkLst>
          <pc:docMk/>
          <pc:sldMk cId="0" sldId="259"/>
        </pc:sldMkLst>
        <pc:spChg chg="del">
          <ac:chgData name="Chrysostomos Peppos" userId="S::chrysostomos@citizensinpower.org::6dbae9a8-5d6e-4451-8a01-49f81b0f3f08" providerId="AD" clId="Web-{AD0FD799-77E0-D693-570A-2CABCCCC05E4}" dt="2026-06-26T12:58:12.230" v="26"/>
          <ac:spMkLst>
            <pc:docMk/>
            <pc:sldMk cId="0" sldId="259"/>
            <ac:spMk id="7" creationId="{00000000-0000-0000-0000-000000000000}"/>
          </ac:spMkLst>
        </pc:spChg>
        <pc:picChg chg="add mod">
          <ac:chgData name="Chrysostomos Peppos" userId="S::chrysostomos@citizensinpower.org::6dbae9a8-5d6e-4451-8a01-49f81b0f3f08" providerId="AD" clId="Web-{AD0FD799-77E0-D693-570A-2CABCCCC05E4}" dt="2026-06-26T12:58:16.636" v="28" actId="1076"/>
          <ac:picMkLst>
            <pc:docMk/>
            <pc:sldMk cId="0" sldId="259"/>
            <ac:picMk id="4" creationId="{21076EA3-846F-0EF6-F1B4-790C219C8E31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8:09.323" v="25"/>
        <pc:sldMkLst>
          <pc:docMk/>
          <pc:sldMk cId="3644516333" sldId="262"/>
        </pc:sldMkLst>
        <pc:spChg chg="del">
          <ac:chgData name="Chrysostomos Peppos" userId="S::chrysostomos@citizensinpower.org::6dbae9a8-5d6e-4451-8a01-49f81b0f3f08" providerId="AD" clId="Web-{AD0FD799-77E0-D693-570A-2CABCCCC05E4}" dt="2026-06-26T12:58:08.261" v="24"/>
          <ac:spMkLst>
            <pc:docMk/>
            <pc:sldMk cId="3644516333" sldId="262"/>
            <ac:spMk id="6" creationId="{239DBBDB-1EE9-D96E-F07D-2E496B219583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8:09.323" v="25"/>
          <ac:picMkLst>
            <pc:docMk/>
            <pc:sldMk cId="3644516333" sldId="262"/>
            <ac:picMk id="20" creationId="{150B1A7F-CA3F-1D9A-B762-9F4A11AFC37B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8:24.465" v="30"/>
        <pc:sldMkLst>
          <pc:docMk/>
          <pc:sldMk cId="3060197395" sldId="263"/>
        </pc:sldMkLst>
        <pc:spChg chg="del">
          <ac:chgData name="Chrysostomos Peppos" userId="S::chrysostomos@citizensinpower.org::6dbae9a8-5d6e-4451-8a01-49f81b0f3f08" providerId="AD" clId="Web-{AD0FD799-77E0-D693-570A-2CABCCCC05E4}" dt="2026-06-26T12:58:21.089" v="29"/>
          <ac:spMkLst>
            <pc:docMk/>
            <pc:sldMk cId="3060197395" sldId="263"/>
            <ac:spMk id="7" creationId="{2589F576-2068-84E6-C28D-6388C5578C77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8:24.465" v="30"/>
          <ac:picMkLst>
            <pc:docMk/>
            <pc:sldMk cId="3060197395" sldId="263"/>
            <ac:picMk id="3" creationId="{0C304C29-46F4-2FB0-C896-A989CB5D3378}"/>
          </ac:picMkLst>
        </pc:picChg>
      </pc:sldChg>
      <pc:sldChg chg="delSp">
        <pc:chgData name="Chrysostomos Peppos" userId="S::chrysostomos@citizensinpower.org::6dbae9a8-5d6e-4451-8a01-49f81b0f3f08" providerId="AD" clId="Web-{AD0FD799-77E0-D693-570A-2CABCCCC05E4}" dt="2026-06-26T12:58:29.480" v="31"/>
        <pc:sldMkLst>
          <pc:docMk/>
          <pc:sldMk cId="3788696834" sldId="264"/>
        </pc:sldMkLst>
        <pc:spChg chg="del">
          <ac:chgData name="Chrysostomos Peppos" userId="S::chrysostomos@citizensinpower.org::6dbae9a8-5d6e-4451-8a01-49f81b0f3f08" providerId="AD" clId="Web-{AD0FD799-77E0-D693-570A-2CABCCCC05E4}" dt="2026-06-26T12:58:29.480" v="31"/>
          <ac:spMkLst>
            <pc:docMk/>
            <pc:sldMk cId="3788696834" sldId="264"/>
            <ac:spMk id="7" creationId="{2B079281-3246-652D-4C5F-D5472FF6EB48}"/>
          </ac:spMkLst>
        </pc:spChg>
      </pc:sldChg>
      <pc:sldChg chg="delSp">
        <pc:chgData name="Chrysostomos Peppos" userId="S::chrysostomos@citizensinpower.org::6dbae9a8-5d6e-4451-8a01-49f81b0f3f08" providerId="AD" clId="Web-{AD0FD799-77E0-D693-570A-2CABCCCC05E4}" dt="2026-06-26T12:59:15.295" v="46"/>
        <pc:sldMkLst>
          <pc:docMk/>
          <pc:sldMk cId="3852025950" sldId="265"/>
        </pc:sldMkLst>
        <pc:spChg chg="del">
          <ac:chgData name="Chrysostomos Peppos" userId="S::chrysostomos@citizensinpower.org::6dbae9a8-5d6e-4451-8a01-49f81b0f3f08" providerId="AD" clId="Web-{AD0FD799-77E0-D693-570A-2CABCCCC05E4}" dt="2026-06-26T12:59:15.295" v="46"/>
          <ac:spMkLst>
            <pc:docMk/>
            <pc:sldMk cId="3852025950" sldId="265"/>
            <ac:spMk id="7" creationId="{536D3E06-6E72-E971-E8F2-C2BFB91D3BA1}"/>
          </ac:spMkLst>
        </pc:spChg>
      </pc:sldChg>
      <pc:sldChg chg="addSp delSp modSp">
        <pc:chgData name="Chrysostomos Peppos" userId="S::chrysostomos@citizensinpower.org::6dbae9a8-5d6e-4451-8a01-49f81b0f3f08" providerId="AD" clId="Web-{AD0FD799-77E0-D693-570A-2CABCCCC05E4}" dt="2026-06-26T12:58:42.106" v="35" actId="14100"/>
        <pc:sldMkLst>
          <pc:docMk/>
          <pc:sldMk cId="145238184" sldId="266"/>
        </pc:sldMkLst>
        <pc:spChg chg="del">
          <ac:chgData name="Chrysostomos Peppos" userId="S::chrysostomos@citizensinpower.org::6dbae9a8-5d6e-4451-8a01-49f81b0f3f08" providerId="AD" clId="Web-{AD0FD799-77E0-D693-570A-2CABCCCC05E4}" dt="2026-06-26T12:58:32.512" v="32"/>
          <ac:spMkLst>
            <pc:docMk/>
            <pc:sldMk cId="145238184" sldId="266"/>
            <ac:spMk id="7" creationId="{783A4B40-421F-8FDA-F042-8C1730822EFF}"/>
          </ac:spMkLst>
        </pc:spChg>
        <pc:picChg chg="add mod">
          <ac:chgData name="Chrysostomos Peppos" userId="S::chrysostomos@citizensinpower.org::6dbae9a8-5d6e-4451-8a01-49f81b0f3f08" providerId="AD" clId="Web-{AD0FD799-77E0-D693-570A-2CABCCCC05E4}" dt="2026-06-26T12:58:42.106" v="35" actId="14100"/>
          <ac:picMkLst>
            <pc:docMk/>
            <pc:sldMk cId="145238184" sldId="266"/>
            <ac:picMk id="3" creationId="{051EDB3B-241D-5FD9-799F-E2EA07803EB6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8:47.419" v="37"/>
        <pc:sldMkLst>
          <pc:docMk/>
          <pc:sldMk cId="622390870" sldId="267"/>
        </pc:sldMkLst>
        <pc:spChg chg="del">
          <ac:chgData name="Chrysostomos Peppos" userId="S::chrysostomos@citizensinpower.org::6dbae9a8-5d6e-4451-8a01-49f81b0f3f08" providerId="AD" clId="Web-{AD0FD799-77E0-D693-570A-2CABCCCC05E4}" dt="2026-06-26T12:58:45.622" v="36"/>
          <ac:spMkLst>
            <pc:docMk/>
            <pc:sldMk cId="622390870" sldId="267"/>
            <ac:spMk id="7" creationId="{09C00371-021E-B31B-BCF4-D3CA7D1B7ADC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8:47.419" v="37"/>
          <ac:picMkLst>
            <pc:docMk/>
            <pc:sldMk cId="622390870" sldId="267"/>
            <ac:picMk id="4" creationId="{65311836-D220-965B-6EEA-F0B06451AC04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8:53.325" v="39"/>
        <pc:sldMkLst>
          <pc:docMk/>
          <pc:sldMk cId="391562107" sldId="268"/>
        </pc:sldMkLst>
        <pc:spChg chg="del">
          <ac:chgData name="Chrysostomos Peppos" userId="S::chrysostomos@citizensinpower.org::6dbae9a8-5d6e-4451-8a01-49f81b0f3f08" providerId="AD" clId="Web-{AD0FD799-77E0-D693-570A-2CABCCCC05E4}" dt="2026-06-26T12:58:50.356" v="38"/>
          <ac:spMkLst>
            <pc:docMk/>
            <pc:sldMk cId="391562107" sldId="268"/>
            <ac:spMk id="7" creationId="{DAD8BA87-E85F-6AE3-8273-3F61AAAEB771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8:53.325" v="39"/>
          <ac:picMkLst>
            <pc:docMk/>
            <pc:sldMk cId="391562107" sldId="268"/>
            <ac:picMk id="32" creationId="{35344CC0-9A79-F7E7-4614-7E431722C4DA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9:01.982" v="41"/>
        <pc:sldMkLst>
          <pc:docMk/>
          <pc:sldMk cId="2402950797" sldId="269"/>
        </pc:sldMkLst>
        <pc:spChg chg="del">
          <ac:chgData name="Chrysostomos Peppos" userId="S::chrysostomos@citizensinpower.org::6dbae9a8-5d6e-4451-8a01-49f81b0f3f08" providerId="AD" clId="Web-{AD0FD799-77E0-D693-570A-2CABCCCC05E4}" dt="2026-06-26T12:58:59.966" v="40"/>
          <ac:spMkLst>
            <pc:docMk/>
            <pc:sldMk cId="2402950797" sldId="269"/>
            <ac:spMk id="7" creationId="{EEC39C3F-A61E-3169-81DB-30F2312C882E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9:01.982" v="41"/>
          <ac:picMkLst>
            <pc:docMk/>
            <pc:sldMk cId="2402950797" sldId="269"/>
            <ac:picMk id="6" creationId="{FB93706B-E144-350E-7A49-3CFCD65723BA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9:05.935" v="43"/>
        <pc:sldMkLst>
          <pc:docMk/>
          <pc:sldMk cId="3016862794" sldId="270"/>
        </pc:sldMkLst>
        <pc:spChg chg="del">
          <ac:chgData name="Chrysostomos Peppos" userId="S::chrysostomos@citizensinpower.org::6dbae9a8-5d6e-4451-8a01-49f81b0f3f08" providerId="AD" clId="Web-{AD0FD799-77E0-D693-570A-2CABCCCC05E4}" dt="2026-06-26T12:59:04.685" v="42"/>
          <ac:spMkLst>
            <pc:docMk/>
            <pc:sldMk cId="3016862794" sldId="270"/>
            <ac:spMk id="7" creationId="{FD38CFE3-E32C-0FD9-292A-8E241F917DE0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9:05.935" v="43"/>
          <ac:picMkLst>
            <pc:docMk/>
            <pc:sldMk cId="3016862794" sldId="270"/>
            <ac:picMk id="4" creationId="{AEA615C6-9877-F417-8FF0-5DA3B3F6DD7B}"/>
          </ac:picMkLst>
        </pc:picChg>
      </pc:sldChg>
      <pc:sldChg chg="addSp delSp">
        <pc:chgData name="Chrysostomos Peppos" userId="S::chrysostomos@citizensinpower.org::6dbae9a8-5d6e-4451-8a01-49f81b0f3f08" providerId="AD" clId="Web-{AD0FD799-77E0-D693-570A-2CABCCCC05E4}" dt="2026-06-26T12:59:09.310" v="45"/>
        <pc:sldMkLst>
          <pc:docMk/>
          <pc:sldMk cId="716652593" sldId="271"/>
        </pc:sldMkLst>
        <pc:spChg chg="del">
          <ac:chgData name="Chrysostomos Peppos" userId="S::chrysostomos@citizensinpower.org::6dbae9a8-5d6e-4451-8a01-49f81b0f3f08" providerId="AD" clId="Web-{AD0FD799-77E0-D693-570A-2CABCCCC05E4}" dt="2026-06-26T12:59:08.216" v="44"/>
          <ac:spMkLst>
            <pc:docMk/>
            <pc:sldMk cId="716652593" sldId="271"/>
            <ac:spMk id="7" creationId="{F6A6BE44-F60F-1C4C-5CCB-A90FC4B01C64}"/>
          </ac:spMkLst>
        </pc:spChg>
        <pc:picChg chg="add">
          <ac:chgData name="Chrysostomos Peppos" userId="S::chrysostomos@citizensinpower.org::6dbae9a8-5d6e-4451-8a01-49f81b0f3f08" providerId="AD" clId="Web-{AD0FD799-77E0-D693-570A-2CABCCCC05E4}" dt="2026-06-26T12:59:09.310" v="45"/>
          <ac:picMkLst>
            <pc:docMk/>
            <pc:sldMk cId="716652593" sldId="271"/>
            <ac:picMk id="23" creationId="{1850A4E5-2F14-1881-93F2-00104087474C}"/>
          </ac:picMkLst>
        </pc:picChg>
      </pc:sldChg>
      <pc:sldChg chg="addSp delSp modSp">
        <pc:chgData name="Chrysostomos Peppos" userId="S::chrysostomos@citizensinpower.org::6dbae9a8-5d6e-4451-8a01-49f81b0f3f08" providerId="AD" clId="Web-{AD0FD799-77E0-D693-570A-2CABCCCC05E4}" dt="2026-06-26T12:59:26.092" v="49"/>
        <pc:sldMkLst>
          <pc:docMk/>
          <pc:sldMk cId="4107777791" sldId="273"/>
        </pc:sldMkLst>
        <pc:spChg chg="del">
          <ac:chgData name="Chrysostomos Peppos" userId="S::chrysostomos@citizensinpower.org::6dbae9a8-5d6e-4451-8a01-49f81b0f3f08" providerId="AD" clId="Web-{AD0FD799-77E0-D693-570A-2CABCCCC05E4}" dt="2026-06-26T12:59:18.576" v="47"/>
          <ac:spMkLst>
            <pc:docMk/>
            <pc:sldMk cId="4107777791" sldId="273"/>
            <ac:spMk id="6" creationId="{A1928CDB-659E-E92B-E483-50E76604B0E5}"/>
          </ac:spMkLst>
        </pc:spChg>
        <pc:picChg chg="add mod">
          <ac:chgData name="Chrysostomos Peppos" userId="S::chrysostomos@citizensinpower.org::6dbae9a8-5d6e-4451-8a01-49f81b0f3f08" providerId="AD" clId="Web-{AD0FD799-77E0-D693-570A-2CABCCCC05E4}" dt="2026-06-26T12:59:26.092" v="49"/>
          <ac:picMkLst>
            <pc:docMk/>
            <pc:sldMk cId="4107777791" sldId="273"/>
            <ac:picMk id="20" creationId="{8AC22105-79ED-923C-0689-F081F2D9F18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06E1C-A8B4-4D4A-AAD1-3D14DAFEB393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598344-4850-E14F-A7BB-5687851BD92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Προθέρμανση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5B296572-194E-1B4C-9D43-1EDAB4C842D5}" type="parTrans" cxnId="{AD1CEEB7-3440-664D-9322-0F0FE592C14A}">
      <dgm:prSet/>
      <dgm:spPr/>
      <dgm:t>
        <a:bodyPr/>
        <a:lstStyle/>
        <a:p>
          <a:endParaRPr lang="en-US"/>
        </a:p>
      </dgm:t>
    </dgm:pt>
    <dgm:pt modelId="{9CB439FB-0C7A-8F4E-8355-C718F41103D4}" type="sibTrans" cxnId="{AD1CEEB7-3440-664D-9322-0F0FE592C14A}">
      <dgm:prSet/>
      <dgm:spPr/>
      <dgm:t>
        <a:bodyPr/>
        <a:lstStyle/>
        <a:p>
          <a:endParaRPr lang="en-US"/>
        </a:p>
      </dgm:t>
    </dgm:pt>
    <dgm:pt modelId="{4C4A4A5F-B680-7E42-8E7B-250AE9B480C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l-GR" dirty="0" err="1">
              <a:latin typeface="Calibri" panose="020F0502020204030204" pitchFamily="34" charset="0"/>
              <a:cs typeface="Calibri" panose="020F0502020204030204" pitchFamily="34" charset="0"/>
            </a:rPr>
            <a:t>Αναδιηγούμαι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 τη δική μου ιστορία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D39C22-5081-524F-AF7E-765F8AC0EFE4}" type="parTrans" cxnId="{116DCF15-504E-0E44-A991-2F1177CB1E87}">
      <dgm:prSet/>
      <dgm:spPr/>
      <dgm:t>
        <a:bodyPr/>
        <a:lstStyle/>
        <a:p>
          <a:endParaRPr lang="en-US"/>
        </a:p>
      </dgm:t>
    </dgm:pt>
    <dgm:pt modelId="{61D35E9B-5E75-C947-94CA-203F5F0F229D}" type="sibTrans" cxnId="{116DCF15-504E-0E44-A991-2F1177CB1E87}">
      <dgm:prSet/>
      <dgm:spPr/>
      <dgm:t>
        <a:bodyPr/>
        <a:lstStyle/>
        <a:p>
          <a:endParaRPr lang="en-US"/>
        </a:p>
      </dgm:t>
    </dgm:pt>
    <dgm:pt modelId="{4AF5E8D7-ED86-6A40-8DC2-17DCB7AE89D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Τεστ </a:t>
          </a:r>
          <a:r>
            <a:rPr lang="el-GR" dirty="0" err="1">
              <a:latin typeface="Calibri" panose="020F0502020204030204" pitchFamily="34" charset="0"/>
              <a:cs typeface="Calibri" panose="020F0502020204030204" pitchFamily="34" charset="0"/>
            </a:rPr>
            <a:t>αναδιήγησης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4084A0-5BAF-0D49-B327-FF8C722A1DAE}" type="parTrans" cxnId="{630889E4-BB2D-E346-A568-ABE8E21EA518}">
      <dgm:prSet/>
      <dgm:spPr/>
      <dgm:t>
        <a:bodyPr/>
        <a:lstStyle/>
        <a:p>
          <a:endParaRPr lang="en-US"/>
        </a:p>
      </dgm:t>
    </dgm:pt>
    <dgm:pt modelId="{AA97393C-3CD3-B04F-A9E6-6DD6A30C104A}" type="sibTrans" cxnId="{630889E4-BB2D-E346-A568-ABE8E21EA518}">
      <dgm:prSet/>
      <dgm:spPr/>
      <dgm:t>
        <a:bodyPr/>
        <a:lstStyle/>
        <a:p>
          <a:endParaRPr lang="en-US"/>
        </a:p>
      </dgm:t>
    </dgm:pt>
    <dgm:pt modelId="{193B9980-3835-7443-A1E7-6CC68B756BF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Μετρώ τους βαθμούς και ανακοινώνω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FE4E5F-7069-5448-B33D-79D7E1E46899}" type="parTrans" cxnId="{ED7D5ABB-134F-104A-9CF4-D927291F6E34}">
      <dgm:prSet/>
      <dgm:spPr/>
      <dgm:t>
        <a:bodyPr/>
        <a:lstStyle/>
        <a:p>
          <a:endParaRPr lang="en-US"/>
        </a:p>
      </dgm:t>
    </dgm:pt>
    <dgm:pt modelId="{6478335D-5837-DD4F-BD44-8AEC090B7B1A}" type="sibTrans" cxnId="{ED7D5ABB-134F-104A-9CF4-D927291F6E34}">
      <dgm:prSet/>
      <dgm:spPr/>
      <dgm:t>
        <a:bodyPr/>
        <a:lstStyle/>
        <a:p>
          <a:endParaRPr lang="en-US"/>
        </a:p>
      </dgm:t>
    </dgm:pt>
    <dgm:pt modelId="{877E8F0E-D79B-0043-9D6C-1966F24426E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el-GR" dirty="0">
              <a:latin typeface="Calibri" panose="020F0502020204030204" pitchFamily="34" charset="0"/>
              <a:cs typeface="Calibri" panose="020F0502020204030204" pitchFamily="34" charset="0"/>
            </a:rPr>
            <a:t>Συγυρίζω τα υλικά και επιστρέφω τον φάκελο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8D88C2-2536-A04C-BB88-0AB9F5B23BEC}" type="parTrans" cxnId="{41A9CF64-AE15-E442-8070-E0FD5631CF69}">
      <dgm:prSet/>
      <dgm:spPr/>
      <dgm:t>
        <a:bodyPr/>
        <a:lstStyle/>
        <a:p>
          <a:endParaRPr lang="en-US"/>
        </a:p>
      </dgm:t>
    </dgm:pt>
    <dgm:pt modelId="{CADCDDA3-8E32-D44D-B9A5-40780E10B2BD}" type="sibTrans" cxnId="{41A9CF64-AE15-E442-8070-E0FD5631CF69}">
      <dgm:prSet/>
      <dgm:spPr/>
      <dgm:t>
        <a:bodyPr/>
        <a:lstStyle/>
        <a:p>
          <a:endParaRPr lang="en-US"/>
        </a:p>
      </dgm:t>
    </dgm:pt>
    <dgm:pt modelId="{00592DE3-874A-B34D-AD2B-78C64C87907B}" type="pres">
      <dgm:prSet presAssocID="{93806E1C-A8B4-4D4A-AAD1-3D14DAFEB393}" presName="Name0" presStyleCnt="0">
        <dgm:presLayoutVars>
          <dgm:dir/>
          <dgm:resizeHandles val="exact"/>
        </dgm:presLayoutVars>
      </dgm:prSet>
      <dgm:spPr/>
    </dgm:pt>
    <dgm:pt modelId="{A5E6A966-7914-D043-AF47-2BAD2DFAA270}" type="pres">
      <dgm:prSet presAssocID="{93806E1C-A8B4-4D4A-AAD1-3D14DAFEB393}" presName="cycle" presStyleCnt="0"/>
      <dgm:spPr/>
    </dgm:pt>
    <dgm:pt modelId="{65D35A6E-7764-AC4D-A3D9-3F7F23A3E0A1}" type="pres">
      <dgm:prSet presAssocID="{1B598344-4850-E14F-A7BB-5687851BD927}" presName="nodeFirstNode" presStyleLbl="node1" presStyleIdx="0" presStyleCnt="5">
        <dgm:presLayoutVars>
          <dgm:bulletEnabled val="1"/>
        </dgm:presLayoutVars>
      </dgm:prSet>
      <dgm:spPr/>
    </dgm:pt>
    <dgm:pt modelId="{CDB5977F-F70A-7340-9669-EABCFD4CD027}" type="pres">
      <dgm:prSet presAssocID="{9CB439FB-0C7A-8F4E-8355-C718F41103D4}" presName="sibTransFirstNode" presStyleLbl="bgShp" presStyleIdx="0" presStyleCnt="1"/>
      <dgm:spPr/>
    </dgm:pt>
    <dgm:pt modelId="{72FD8B11-EE6D-F544-886B-80D15456F41E}" type="pres">
      <dgm:prSet presAssocID="{4C4A4A5F-B680-7E42-8E7B-250AE9B480C3}" presName="nodeFollowingNodes" presStyleLbl="node1" presStyleIdx="1" presStyleCnt="5">
        <dgm:presLayoutVars>
          <dgm:bulletEnabled val="1"/>
        </dgm:presLayoutVars>
      </dgm:prSet>
      <dgm:spPr/>
    </dgm:pt>
    <dgm:pt modelId="{45A72AB4-AE94-5B4E-85FE-8DBAF84D6753}" type="pres">
      <dgm:prSet presAssocID="{4AF5E8D7-ED86-6A40-8DC2-17DCB7AE89D0}" presName="nodeFollowingNodes" presStyleLbl="node1" presStyleIdx="2" presStyleCnt="5">
        <dgm:presLayoutVars>
          <dgm:bulletEnabled val="1"/>
        </dgm:presLayoutVars>
      </dgm:prSet>
      <dgm:spPr/>
    </dgm:pt>
    <dgm:pt modelId="{9E9A4804-DF15-F54C-B054-D651D75B0A21}" type="pres">
      <dgm:prSet presAssocID="{193B9980-3835-7443-A1E7-6CC68B756BFA}" presName="nodeFollowingNodes" presStyleLbl="node1" presStyleIdx="3" presStyleCnt="5">
        <dgm:presLayoutVars>
          <dgm:bulletEnabled val="1"/>
        </dgm:presLayoutVars>
      </dgm:prSet>
      <dgm:spPr/>
    </dgm:pt>
    <dgm:pt modelId="{1E7638E9-0B5D-0640-8F04-8F3118A980FB}" type="pres">
      <dgm:prSet presAssocID="{877E8F0E-D79B-0043-9D6C-1966F24426E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A53A304-D070-4943-9CED-72932E8CC4DB}" type="presOf" srcId="{193B9980-3835-7443-A1E7-6CC68B756BFA}" destId="{9E9A4804-DF15-F54C-B054-D651D75B0A21}" srcOrd="0" destOrd="0" presId="urn:microsoft.com/office/officeart/2005/8/layout/cycle3"/>
    <dgm:cxn modelId="{7FB5FE13-EA36-7348-A55F-834E88036F0C}" type="presOf" srcId="{9CB439FB-0C7A-8F4E-8355-C718F41103D4}" destId="{CDB5977F-F70A-7340-9669-EABCFD4CD027}" srcOrd="0" destOrd="0" presId="urn:microsoft.com/office/officeart/2005/8/layout/cycle3"/>
    <dgm:cxn modelId="{116DCF15-504E-0E44-A991-2F1177CB1E87}" srcId="{93806E1C-A8B4-4D4A-AAD1-3D14DAFEB393}" destId="{4C4A4A5F-B680-7E42-8E7B-250AE9B480C3}" srcOrd="1" destOrd="0" parTransId="{D4D39C22-5081-524F-AF7E-765F8AC0EFE4}" sibTransId="{61D35E9B-5E75-C947-94CA-203F5F0F229D}"/>
    <dgm:cxn modelId="{63AC022F-8B23-7241-B609-DDD6A713B9A2}" type="presOf" srcId="{877E8F0E-D79B-0043-9D6C-1966F24426E1}" destId="{1E7638E9-0B5D-0640-8F04-8F3118A980FB}" srcOrd="0" destOrd="0" presId="urn:microsoft.com/office/officeart/2005/8/layout/cycle3"/>
    <dgm:cxn modelId="{41A9CF64-AE15-E442-8070-E0FD5631CF69}" srcId="{93806E1C-A8B4-4D4A-AAD1-3D14DAFEB393}" destId="{877E8F0E-D79B-0043-9D6C-1966F24426E1}" srcOrd="4" destOrd="0" parTransId="{778D88C2-2536-A04C-BB88-0AB9F5B23BEC}" sibTransId="{CADCDDA3-8E32-D44D-B9A5-40780E10B2BD}"/>
    <dgm:cxn modelId="{6C51774B-1E7F-5E41-BEA4-A2F47E8E2B89}" type="presOf" srcId="{4C4A4A5F-B680-7E42-8E7B-250AE9B480C3}" destId="{72FD8B11-EE6D-F544-886B-80D15456F41E}" srcOrd="0" destOrd="0" presId="urn:microsoft.com/office/officeart/2005/8/layout/cycle3"/>
    <dgm:cxn modelId="{F96B3952-CB15-A443-A368-90A860820D46}" type="presOf" srcId="{1B598344-4850-E14F-A7BB-5687851BD927}" destId="{65D35A6E-7764-AC4D-A3D9-3F7F23A3E0A1}" srcOrd="0" destOrd="0" presId="urn:microsoft.com/office/officeart/2005/8/layout/cycle3"/>
    <dgm:cxn modelId="{0E76C155-FF4D-794C-B751-E409BE2D435C}" type="presOf" srcId="{4AF5E8D7-ED86-6A40-8DC2-17DCB7AE89D0}" destId="{45A72AB4-AE94-5B4E-85FE-8DBAF84D6753}" srcOrd="0" destOrd="0" presId="urn:microsoft.com/office/officeart/2005/8/layout/cycle3"/>
    <dgm:cxn modelId="{AD1CEEB7-3440-664D-9322-0F0FE592C14A}" srcId="{93806E1C-A8B4-4D4A-AAD1-3D14DAFEB393}" destId="{1B598344-4850-E14F-A7BB-5687851BD927}" srcOrd="0" destOrd="0" parTransId="{5B296572-194E-1B4C-9D43-1EDAB4C842D5}" sibTransId="{9CB439FB-0C7A-8F4E-8355-C718F41103D4}"/>
    <dgm:cxn modelId="{27509CB8-8BFE-0849-B3B7-4B0733944044}" type="presOf" srcId="{93806E1C-A8B4-4D4A-AAD1-3D14DAFEB393}" destId="{00592DE3-874A-B34D-AD2B-78C64C87907B}" srcOrd="0" destOrd="0" presId="urn:microsoft.com/office/officeart/2005/8/layout/cycle3"/>
    <dgm:cxn modelId="{ED7D5ABB-134F-104A-9CF4-D927291F6E34}" srcId="{93806E1C-A8B4-4D4A-AAD1-3D14DAFEB393}" destId="{193B9980-3835-7443-A1E7-6CC68B756BFA}" srcOrd="3" destOrd="0" parTransId="{81FE4E5F-7069-5448-B33D-79D7E1E46899}" sibTransId="{6478335D-5837-DD4F-BD44-8AEC090B7B1A}"/>
    <dgm:cxn modelId="{630889E4-BB2D-E346-A568-ABE8E21EA518}" srcId="{93806E1C-A8B4-4D4A-AAD1-3D14DAFEB393}" destId="{4AF5E8D7-ED86-6A40-8DC2-17DCB7AE89D0}" srcOrd="2" destOrd="0" parTransId="{434084A0-5BAF-0D49-B327-FF8C722A1DAE}" sibTransId="{AA97393C-3CD3-B04F-A9E6-6DD6A30C104A}"/>
    <dgm:cxn modelId="{5DED772F-D4BA-9944-A712-8E642EC6972E}" type="presParOf" srcId="{00592DE3-874A-B34D-AD2B-78C64C87907B}" destId="{A5E6A966-7914-D043-AF47-2BAD2DFAA270}" srcOrd="0" destOrd="0" presId="urn:microsoft.com/office/officeart/2005/8/layout/cycle3"/>
    <dgm:cxn modelId="{9B347314-1B23-2748-BA7A-94B1293AFDF0}" type="presParOf" srcId="{A5E6A966-7914-D043-AF47-2BAD2DFAA270}" destId="{65D35A6E-7764-AC4D-A3D9-3F7F23A3E0A1}" srcOrd="0" destOrd="0" presId="urn:microsoft.com/office/officeart/2005/8/layout/cycle3"/>
    <dgm:cxn modelId="{35F1BD1A-B7D5-334E-980F-49CB7CEAC0A7}" type="presParOf" srcId="{A5E6A966-7914-D043-AF47-2BAD2DFAA270}" destId="{CDB5977F-F70A-7340-9669-EABCFD4CD027}" srcOrd="1" destOrd="0" presId="urn:microsoft.com/office/officeart/2005/8/layout/cycle3"/>
    <dgm:cxn modelId="{76CDCBDB-8887-1C40-9702-BE77169966C2}" type="presParOf" srcId="{A5E6A966-7914-D043-AF47-2BAD2DFAA270}" destId="{72FD8B11-EE6D-F544-886B-80D15456F41E}" srcOrd="2" destOrd="0" presId="urn:microsoft.com/office/officeart/2005/8/layout/cycle3"/>
    <dgm:cxn modelId="{C3C7E97B-70B1-3143-9984-79812F8C04D9}" type="presParOf" srcId="{A5E6A966-7914-D043-AF47-2BAD2DFAA270}" destId="{45A72AB4-AE94-5B4E-85FE-8DBAF84D6753}" srcOrd="3" destOrd="0" presId="urn:microsoft.com/office/officeart/2005/8/layout/cycle3"/>
    <dgm:cxn modelId="{B9F24BC9-9E87-8845-A2F3-2E306B4AA5F1}" type="presParOf" srcId="{A5E6A966-7914-D043-AF47-2BAD2DFAA270}" destId="{9E9A4804-DF15-F54C-B054-D651D75B0A21}" srcOrd="4" destOrd="0" presId="urn:microsoft.com/office/officeart/2005/8/layout/cycle3"/>
    <dgm:cxn modelId="{C80DDCBD-FC1D-C546-A6B8-2FB06E8081EF}" type="presParOf" srcId="{A5E6A966-7914-D043-AF47-2BAD2DFAA270}" destId="{1E7638E9-0B5D-0640-8F04-8F3118A980F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5977F-F70A-7340-9669-EABCFD4CD027}">
      <dsp:nvSpPr>
        <dsp:cNvPr id="0" name=""/>
        <dsp:cNvSpPr/>
      </dsp:nvSpPr>
      <dsp:spPr>
        <a:xfrm>
          <a:off x="1034003" y="700027"/>
          <a:ext cx="7272843" cy="7272843"/>
        </a:xfrm>
        <a:prstGeom prst="circularArrow">
          <a:avLst>
            <a:gd name="adj1" fmla="val 5544"/>
            <a:gd name="adj2" fmla="val 330680"/>
            <a:gd name="adj3" fmla="val 13753175"/>
            <a:gd name="adj4" fmla="val 17399825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35A6E-7764-AC4D-A3D9-3F7F23A3E0A1}">
      <dsp:nvSpPr>
        <dsp:cNvPr id="0" name=""/>
        <dsp:cNvSpPr/>
      </dsp:nvSpPr>
      <dsp:spPr>
        <a:xfrm>
          <a:off x="2950942" y="747766"/>
          <a:ext cx="3438965" cy="17194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l-GR" sz="2800" kern="1200" dirty="0">
              <a:latin typeface="Calibri" panose="020F0502020204030204" pitchFamily="34" charset="0"/>
              <a:cs typeface="Calibri" panose="020F0502020204030204" pitchFamily="34" charset="0"/>
            </a:rPr>
            <a:t>Προθέρμανση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3034880" y="831704"/>
        <a:ext cx="3271089" cy="1551606"/>
      </dsp:txXfrm>
    </dsp:sp>
    <dsp:sp modelId="{72FD8B11-EE6D-F544-886B-80D15456F41E}">
      <dsp:nvSpPr>
        <dsp:cNvPr id="0" name=""/>
        <dsp:cNvSpPr/>
      </dsp:nvSpPr>
      <dsp:spPr>
        <a:xfrm>
          <a:off x="5900573" y="2890799"/>
          <a:ext cx="3438965" cy="1719482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l-GR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Αναδιηγούμαι</a:t>
          </a:r>
          <a:r>
            <a:rPr lang="el-GR" sz="2800" kern="1200" dirty="0">
              <a:latin typeface="Calibri" panose="020F0502020204030204" pitchFamily="34" charset="0"/>
              <a:cs typeface="Calibri" panose="020F0502020204030204" pitchFamily="34" charset="0"/>
            </a:rPr>
            <a:t> τη δική μου ιστορία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84511" y="2974737"/>
        <a:ext cx="3271089" cy="1551606"/>
      </dsp:txXfrm>
    </dsp:sp>
    <dsp:sp modelId="{45A72AB4-AE94-5B4E-85FE-8DBAF84D6753}">
      <dsp:nvSpPr>
        <dsp:cNvPr id="0" name=""/>
        <dsp:cNvSpPr/>
      </dsp:nvSpPr>
      <dsp:spPr>
        <a:xfrm>
          <a:off x="4773914" y="6358298"/>
          <a:ext cx="3438965" cy="171948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l-GR" sz="2800" kern="1200" dirty="0">
              <a:latin typeface="Calibri" panose="020F0502020204030204" pitchFamily="34" charset="0"/>
              <a:cs typeface="Calibri" panose="020F0502020204030204" pitchFamily="34" charset="0"/>
            </a:rPr>
            <a:t>Τεστ </a:t>
          </a:r>
          <a:r>
            <a:rPr lang="el-GR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αναδιήγησης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57852" y="6442236"/>
        <a:ext cx="3271089" cy="1551606"/>
      </dsp:txXfrm>
    </dsp:sp>
    <dsp:sp modelId="{9E9A4804-DF15-F54C-B054-D651D75B0A21}">
      <dsp:nvSpPr>
        <dsp:cNvPr id="0" name=""/>
        <dsp:cNvSpPr/>
      </dsp:nvSpPr>
      <dsp:spPr>
        <a:xfrm>
          <a:off x="1127970" y="6358298"/>
          <a:ext cx="3438965" cy="1719482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l-GR" sz="2800" kern="1200" dirty="0">
              <a:latin typeface="Calibri" panose="020F0502020204030204" pitchFamily="34" charset="0"/>
              <a:cs typeface="Calibri" panose="020F0502020204030204" pitchFamily="34" charset="0"/>
            </a:rPr>
            <a:t>Μετρώ τους βαθμούς και ανακοινώνω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1908" y="6442236"/>
        <a:ext cx="3271089" cy="1551606"/>
      </dsp:txXfrm>
    </dsp:sp>
    <dsp:sp modelId="{1E7638E9-0B5D-0640-8F04-8F3118A980FB}">
      <dsp:nvSpPr>
        <dsp:cNvPr id="0" name=""/>
        <dsp:cNvSpPr/>
      </dsp:nvSpPr>
      <dsp:spPr>
        <a:xfrm>
          <a:off x="1311" y="2890799"/>
          <a:ext cx="3438965" cy="171948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el-GR" sz="2800" kern="1200" dirty="0">
              <a:latin typeface="Calibri" panose="020F0502020204030204" pitchFamily="34" charset="0"/>
              <a:cs typeface="Calibri" panose="020F0502020204030204" pitchFamily="34" charset="0"/>
            </a:rPr>
            <a:t>Συγυρίζω τα υλικά και επιστρέφω τον φάκελο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249" y="2974737"/>
        <a:ext cx="3271089" cy="155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7393252"/>
            <a:ext cx="1222098" cy="1238346"/>
          </a:xfrm>
          <a:custGeom>
            <a:avLst/>
            <a:gdLst/>
            <a:ahLst/>
            <a:cxnLst/>
            <a:rect l="l" t="t" r="r" b="b"/>
            <a:pathLst>
              <a:path w="1222098" h="1238346">
                <a:moveTo>
                  <a:pt x="0" y="0"/>
                </a:moveTo>
                <a:lnTo>
                  <a:pt x="1222098" y="0"/>
                </a:lnTo>
                <a:lnTo>
                  <a:pt x="1222098" y="1238346"/>
                </a:lnTo>
                <a:lnTo>
                  <a:pt x="0" y="123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92" t="-8942" r="-31264" b="-8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41420" y="7322643"/>
            <a:ext cx="2157275" cy="1467815"/>
          </a:xfrm>
          <a:custGeom>
            <a:avLst/>
            <a:gdLst/>
            <a:ahLst/>
            <a:cxnLst/>
            <a:rect l="l" t="t" r="r" b="b"/>
            <a:pathLst>
              <a:path w="2157275" h="1467815">
                <a:moveTo>
                  <a:pt x="0" y="0"/>
                </a:moveTo>
                <a:lnTo>
                  <a:pt x="2157275" y="0"/>
                </a:lnTo>
                <a:lnTo>
                  <a:pt x="2157275" y="1467815"/>
                </a:lnTo>
                <a:lnTo>
                  <a:pt x="0" y="1467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0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7618" y="9396655"/>
            <a:ext cx="2564215" cy="791637"/>
          </a:xfrm>
          <a:custGeom>
            <a:avLst/>
            <a:gdLst/>
            <a:ahLst/>
            <a:cxnLst/>
            <a:rect l="l" t="t" r="r" b="b"/>
            <a:pathLst>
              <a:path w="2564215" h="791637">
                <a:moveTo>
                  <a:pt x="0" y="0"/>
                </a:moveTo>
                <a:lnTo>
                  <a:pt x="2564215" y="0"/>
                </a:lnTo>
                <a:lnTo>
                  <a:pt x="2564215" y="791637"/>
                </a:lnTo>
                <a:lnTo>
                  <a:pt x="0" y="79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317652" y="9169139"/>
            <a:ext cx="2056494" cy="1117861"/>
            <a:chOff x="0" y="0"/>
            <a:chExt cx="2741992" cy="1490482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2741992" cy="1095137"/>
              <a:chOff x="0" y="0"/>
              <a:chExt cx="2791739" cy="111500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0" y="63500"/>
                <a:ext cx="423037" cy="727837"/>
              </a:xfrm>
              <a:custGeom>
                <a:avLst/>
                <a:gdLst/>
                <a:ahLst/>
                <a:cxnLst/>
                <a:rect l="l" t="t" r="r" b="b"/>
                <a:pathLst>
                  <a:path w="423037" h="727837">
                    <a:moveTo>
                      <a:pt x="0" y="0"/>
                    </a:moveTo>
                    <a:lnTo>
                      <a:pt x="113538" y="0"/>
                    </a:lnTo>
                    <a:lnTo>
                      <a:pt x="113538" y="343027"/>
                    </a:lnTo>
                    <a:cubicBezTo>
                      <a:pt x="153924" y="312039"/>
                      <a:pt x="198501" y="296545"/>
                      <a:pt x="247396" y="296545"/>
                    </a:cubicBezTo>
                    <a:cubicBezTo>
                      <a:pt x="302895" y="296545"/>
                      <a:pt x="347218" y="311912"/>
                      <a:pt x="380619" y="342646"/>
                    </a:cubicBezTo>
                    <a:cubicBezTo>
                      <a:pt x="408940" y="369443"/>
                      <a:pt x="423037" y="412115"/>
                      <a:pt x="423037" y="470662"/>
                    </a:cubicBezTo>
                    <a:lnTo>
                      <a:pt x="423037" y="727837"/>
                    </a:lnTo>
                    <a:lnTo>
                      <a:pt x="309499" y="727837"/>
                    </a:lnTo>
                    <a:lnTo>
                      <a:pt x="309499" y="494030"/>
                    </a:lnTo>
                    <a:cubicBezTo>
                      <a:pt x="309499" y="460375"/>
                      <a:pt x="304038" y="431673"/>
                      <a:pt x="292354" y="415417"/>
                    </a:cubicBezTo>
                    <a:cubicBezTo>
                      <a:pt x="280289" y="398780"/>
                      <a:pt x="254508" y="383413"/>
                      <a:pt x="218440" y="383540"/>
                    </a:cubicBezTo>
                    <a:cubicBezTo>
                      <a:pt x="178689" y="383667"/>
                      <a:pt x="153035" y="392557"/>
                      <a:pt x="136779" y="413385"/>
                    </a:cubicBezTo>
                    <a:cubicBezTo>
                      <a:pt x="120523" y="434213"/>
                      <a:pt x="113665" y="443230"/>
                      <a:pt x="113665" y="524891"/>
                    </a:cubicBezTo>
                    <a:lnTo>
                      <a:pt x="113665" y="727837"/>
                    </a:lnTo>
                    <a:lnTo>
                      <a:pt x="0" y="727837"/>
                    </a:lnTo>
                    <a:close/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578229" y="863473"/>
                <a:ext cx="865632" cy="188087"/>
              </a:xfrm>
              <a:custGeom>
                <a:avLst/>
                <a:gdLst/>
                <a:ahLst/>
                <a:cxnLst/>
                <a:rect l="l" t="t" r="r" b="b"/>
                <a:pathLst>
                  <a:path w="865632" h="188087">
                    <a:moveTo>
                      <a:pt x="0" y="91821"/>
                    </a:moveTo>
                    <a:lnTo>
                      <a:pt x="32385" y="0"/>
                    </a:lnTo>
                    <a:cubicBezTo>
                      <a:pt x="102870" y="32385"/>
                      <a:pt x="168021" y="54864"/>
                      <a:pt x="227584" y="67437"/>
                    </a:cubicBezTo>
                    <a:cubicBezTo>
                      <a:pt x="287020" y="80772"/>
                      <a:pt x="355473" y="87249"/>
                      <a:pt x="432816" y="87249"/>
                    </a:cubicBezTo>
                    <a:cubicBezTo>
                      <a:pt x="509651" y="87249"/>
                      <a:pt x="577977" y="80645"/>
                      <a:pt x="637794" y="67437"/>
                    </a:cubicBezTo>
                    <a:cubicBezTo>
                      <a:pt x="697484" y="54483"/>
                      <a:pt x="762635" y="32004"/>
                      <a:pt x="833247" y="0"/>
                    </a:cubicBezTo>
                    <a:lnTo>
                      <a:pt x="865632" y="91821"/>
                    </a:lnTo>
                    <a:cubicBezTo>
                      <a:pt x="742061" y="155956"/>
                      <a:pt x="597789" y="188087"/>
                      <a:pt x="432816" y="188087"/>
                    </a:cubicBezTo>
                    <a:cubicBezTo>
                      <a:pt x="267843" y="188087"/>
                      <a:pt x="123571" y="155956"/>
                      <a:pt x="0" y="91821"/>
                    </a:cubicBezTo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377440" y="359791"/>
                <a:ext cx="350774" cy="443484"/>
              </a:xfrm>
              <a:custGeom>
                <a:avLst/>
                <a:gdLst/>
                <a:ahLst/>
                <a:cxnLst/>
                <a:rect l="l" t="t" r="r" b="b"/>
                <a:pathLst>
                  <a:path w="350774" h="443484">
                    <a:moveTo>
                      <a:pt x="319024" y="83439"/>
                    </a:moveTo>
                    <a:lnTo>
                      <a:pt x="225044" y="126111"/>
                    </a:lnTo>
                    <a:cubicBezTo>
                      <a:pt x="210312" y="100457"/>
                      <a:pt x="192024" y="87630"/>
                      <a:pt x="170053" y="87630"/>
                    </a:cubicBezTo>
                    <a:cubicBezTo>
                      <a:pt x="159512" y="87630"/>
                      <a:pt x="150749" y="90678"/>
                      <a:pt x="143383" y="96393"/>
                    </a:cubicBezTo>
                    <a:lnTo>
                      <a:pt x="132207" y="109855"/>
                    </a:lnTo>
                    <a:cubicBezTo>
                      <a:pt x="132207" y="135128"/>
                      <a:pt x="154051" y="151003"/>
                      <a:pt x="197866" y="166751"/>
                    </a:cubicBezTo>
                    <a:cubicBezTo>
                      <a:pt x="258064" y="188849"/>
                      <a:pt x="298704" y="209169"/>
                      <a:pt x="319532" y="227965"/>
                    </a:cubicBezTo>
                    <a:cubicBezTo>
                      <a:pt x="340360" y="246507"/>
                      <a:pt x="350774" y="271653"/>
                      <a:pt x="350774" y="303276"/>
                    </a:cubicBezTo>
                    <a:cubicBezTo>
                      <a:pt x="350774" y="343662"/>
                      <a:pt x="333248" y="377571"/>
                      <a:pt x="298450" y="404876"/>
                    </a:cubicBezTo>
                    <a:cubicBezTo>
                      <a:pt x="264414" y="430657"/>
                      <a:pt x="223139" y="443484"/>
                      <a:pt x="175133" y="443484"/>
                    </a:cubicBezTo>
                    <a:cubicBezTo>
                      <a:pt x="92583" y="443484"/>
                      <a:pt x="34290" y="409194"/>
                      <a:pt x="0" y="340487"/>
                    </a:cubicBezTo>
                    <a:lnTo>
                      <a:pt x="96901" y="302133"/>
                    </a:lnTo>
                    <a:cubicBezTo>
                      <a:pt x="110363" y="322326"/>
                      <a:pt x="120650" y="335153"/>
                      <a:pt x="127635" y="340487"/>
                    </a:cubicBezTo>
                    <a:cubicBezTo>
                      <a:pt x="141351" y="351409"/>
                      <a:pt x="157861" y="356870"/>
                      <a:pt x="177165" y="356870"/>
                    </a:cubicBezTo>
                    <a:cubicBezTo>
                      <a:pt x="215519" y="356870"/>
                      <a:pt x="234696" y="341884"/>
                      <a:pt x="234696" y="312039"/>
                    </a:cubicBezTo>
                    <a:cubicBezTo>
                      <a:pt x="234696" y="294767"/>
                      <a:pt x="219837" y="278765"/>
                      <a:pt x="190246" y="263779"/>
                    </a:cubicBezTo>
                    <a:lnTo>
                      <a:pt x="155956" y="249555"/>
                    </a:lnTo>
                    <a:cubicBezTo>
                      <a:pt x="144526" y="244983"/>
                      <a:pt x="132969" y="240157"/>
                      <a:pt x="121158" y="235331"/>
                    </a:cubicBezTo>
                    <a:cubicBezTo>
                      <a:pt x="88138" y="221488"/>
                      <a:pt x="64897" y="207772"/>
                      <a:pt x="51562" y="193929"/>
                    </a:cubicBezTo>
                    <a:cubicBezTo>
                      <a:pt x="34417" y="176403"/>
                      <a:pt x="25654" y="153797"/>
                      <a:pt x="25654" y="126238"/>
                    </a:cubicBezTo>
                    <a:cubicBezTo>
                      <a:pt x="25654" y="89789"/>
                      <a:pt x="40386" y="59563"/>
                      <a:pt x="69469" y="35814"/>
                    </a:cubicBezTo>
                    <a:cubicBezTo>
                      <a:pt x="99441" y="11938"/>
                      <a:pt x="135890" y="0"/>
                      <a:pt x="178562" y="0"/>
                    </a:cubicBezTo>
                    <a:cubicBezTo>
                      <a:pt x="241554" y="0"/>
                      <a:pt x="288290" y="27686"/>
                      <a:pt x="318897" y="83185"/>
                    </a:cubicBezTo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954149" y="63500"/>
                <a:ext cx="113665" cy="727837"/>
              </a:xfrm>
              <a:custGeom>
                <a:avLst/>
                <a:gdLst/>
                <a:ahLst/>
                <a:cxnLst/>
                <a:rect l="l" t="t" r="r" b="b"/>
                <a:pathLst>
                  <a:path w="113665" h="727837">
                    <a:moveTo>
                      <a:pt x="113665" y="727837"/>
                    </a:moveTo>
                    <a:lnTo>
                      <a:pt x="0" y="727837"/>
                    </a:lnTo>
                    <a:lnTo>
                      <a:pt x="0" y="0"/>
                    </a:lnTo>
                    <a:lnTo>
                      <a:pt x="113665" y="0"/>
                    </a:lnTo>
                    <a:close/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40333" y="63500"/>
                <a:ext cx="492379" cy="739902"/>
              </a:xfrm>
              <a:custGeom>
                <a:avLst/>
                <a:gdLst/>
                <a:ahLst/>
                <a:cxnLst/>
                <a:rect l="l" t="t" r="r" b="b"/>
                <a:pathLst>
                  <a:path w="492379" h="739902">
                    <a:moveTo>
                      <a:pt x="257937" y="647573"/>
                    </a:moveTo>
                    <a:cubicBezTo>
                      <a:pt x="187960" y="647573"/>
                      <a:pt x="131318" y="590931"/>
                      <a:pt x="131318" y="520827"/>
                    </a:cubicBezTo>
                    <a:cubicBezTo>
                      <a:pt x="131318" y="450723"/>
                      <a:pt x="187960" y="394208"/>
                      <a:pt x="257937" y="394208"/>
                    </a:cubicBezTo>
                    <a:cubicBezTo>
                      <a:pt x="327914" y="394208"/>
                      <a:pt x="384556" y="450977"/>
                      <a:pt x="384556" y="520827"/>
                    </a:cubicBezTo>
                    <a:cubicBezTo>
                      <a:pt x="384556" y="590677"/>
                      <a:pt x="327787" y="647573"/>
                      <a:pt x="257937" y="647573"/>
                    </a:cubicBezTo>
                    <a:moveTo>
                      <a:pt x="273304" y="301879"/>
                    </a:moveTo>
                    <a:cubicBezTo>
                      <a:pt x="210312" y="301879"/>
                      <a:pt x="153543" y="328549"/>
                      <a:pt x="113665" y="371094"/>
                    </a:cubicBezTo>
                    <a:lnTo>
                      <a:pt x="113665" y="0"/>
                    </a:lnTo>
                    <a:lnTo>
                      <a:pt x="0" y="0"/>
                    </a:lnTo>
                    <a:lnTo>
                      <a:pt x="0" y="727837"/>
                    </a:lnTo>
                    <a:lnTo>
                      <a:pt x="113665" y="727837"/>
                    </a:lnTo>
                    <a:lnTo>
                      <a:pt x="113665" y="670687"/>
                    </a:lnTo>
                    <a:cubicBezTo>
                      <a:pt x="153670" y="713232"/>
                      <a:pt x="210439" y="739902"/>
                      <a:pt x="273304" y="739902"/>
                    </a:cubicBezTo>
                    <a:cubicBezTo>
                      <a:pt x="394335" y="739902"/>
                      <a:pt x="492379" y="641858"/>
                      <a:pt x="492379" y="520827"/>
                    </a:cubicBezTo>
                    <a:cubicBezTo>
                      <a:pt x="492379" y="399796"/>
                      <a:pt x="394335" y="301752"/>
                      <a:pt x="273304" y="301752"/>
                    </a:cubicBezTo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47497" y="365252"/>
                <a:ext cx="48641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6410" h="438150">
                    <a:moveTo>
                      <a:pt x="239141" y="345821"/>
                    </a:moveTo>
                    <a:cubicBezTo>
                      <a:pt x="169164" y="345821"/>
                      <a:pt x="112522" y="289179"/>
                      <a:pt x="112522" y="219075"/>
                    </a:cubicBezTo>
                    <a:cubicBezTo>
                      <a:pt x="112522" y="148971"/>
                      <a:pt x="169291" y="92456"/>
                      <a:pt x="239141" y="92456"/>
                    </a:cubicBezTo>
                    <a:cubicBezTo>
                      <a:pt x="308991" y="92456"/>
                      <a:pt x="365760" y="149225"/>
                      <a:pt x="365760" y="219075"/>
                    </a:cubicBezTo>
                    <a:cubicBezTo>
                      <a:pt x="365760" y="288925"/>
                      <a:pt x="308991" y="345821"/>
                      <a:pt x="239141" y="345821"/>
                    </a:cubicBezTo>
                    <a:moveTo>
                      <a:pt x="372872" y="7112"/>
                    </a:moveTo>
                    <a:lnTo>
                      <a:pt x="372872" y="63119"/>
                    </a:lnTo>
                    <a:cubicBezTo>
                      <a:pt x="333375" y="24130"/>
                      <a:pt x="279019" y="0"/>
                      <a:pt x="219075" y="0"/>
                    </a:cubicBezTo>
                    <a:cubicBezTo>
                      <a:pt x="98171" y="0"/>
                      <a:pt x="0" y="98044"/>
                      <a:pt x="0" y="219075"/>
                    </a:cubicBezTo>
                    <a:cubicBezTo>
                      <a:pt x="0" y="340106"/>
                      <a:pt x="98044" y="438150"/>
                      <a:pt x="219075" y="438150"/>
                    </a:cubicBezTo>
                    <a:cubicBezTo>
                      <a:pt x="279019" y="438150"/>
                      <a:pt x="333248" y="414147"/>
                      <a:pt x="372872" y="375031"/>
                    </a:cubicBezTo>
                    <a:lnTo>
                      <a:pt x="372872" y="426085"/>
                    </a:lnTo>
                    <a:lnTo>
                      <a:pt x="486410" y="426085"/>
                    </a:lnTo>
                    <a:lnTo>
                      <a:pt x="486410" y="7112"/>
                    </a:lnTo>
                    <a:close/>
                  </a:path>
                </a:pathLst>
              </a:custGeom>
              <a:solidFill>
                <a:srgbClr val="6E60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666748" y="371602"/>
                <a:ext cx="188595" cy="419735"/>
              </a:xfrm>
              <a:custGeom>
                <a:avLst/>
                <a:gdLst/>
                <a:ahLst/>
                <a:cxnLst/>
                <a:rect l="l" t="t" r="r" b="b"/>
                <a:pathLst>
                  <a:path w="188595" h="419735">
                    <a:moveTo>
                      <a:pt x="182245" y="0"/>
                    </a:moveTo>
                    <a:lnTo>
                      <a:pt x="0" y="0"/>
                    </a:lnTo>
                    <a:lnTo>
                      <a:pt x="0" y="98552"/>
                    </a:lnTo>
                    <a:lnTo>
                      <a:pt x="74930" y="98552"/>
                    </a:lnTo>
                    <a:lnTo>
                      <a:pt x="74930" y="419735"/>
                    </a:lnTo>
                    <a:lnTo>
                      <a:pt x="188595" y="419735"/>
                    </a:lnTo>
                    <a:lnTo>
                      <a:pt x="188595" y="0"/>
                    </a:lnTo>
                    <a:close/>
                  </a:path>
                </a:pathLst>
              </a:custGeom>
              <a:solidFill>
                <a:srgbClr val="3765B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743583" y="182245"/>
                <a:ext cx="11176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11760" h="111760">
                    <a:moveTo>
                      <a:pt x="111760" y="55880"/>
                    </a:moveTo>
                    <a:cubicBezTo>
                      <a:pt x="111760" y="86741"/>
                      <a:pt x="86741" y="111760"/>
                      <a:pt x="55880" y="111760"/>
                    </a:cubicBezTo>
                    <a:cubicBezTo>
                      <a:pt x="25019" y="111760"/>
                      <a:pt x="0" y="86741"/>
                      <a:pt x="0" y="55880"/>
                    </a:cubicBezTo>
                    <a:cubicBezTo>
                      <a:pt x="0" y="25019"/>
                      <a:pt x="25019" y="0"/>
                      <a:pt x="55880" y="0"/>
                    </a:cubicBezTo>
                    <a:cubicBezTo>
                      <a:pt x="86741" y="0"/>
                      <a:pt x="111760" y="25019"/>
                      <a:pt x="111760" y="55880"/>
                    </a:cubicBezTo>
                  </a:path>
                </a:pathLst>
              </a:custGeom>
              <a:solidFill>
                <a:srgbClr val="F155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2171446" y="371602"/>
                <a:ext cx="183896" cy="419735"/>
              </a:xfrm>
              <a:custGeom>
                <a:avLst/>
                <a:gdLst/>
                <a:ahLst/>
                <a:cxnLst/>
                <a:rect l="l" t="t" r="r" b="b"/>
                <a:pathLst>
                  <a:path w="183896" h="419735">
                    <a:moveTo>
                      <a:pt x="183896" y="0"/>
                    </a:moveTo>
                    <a:lnTo>
                      <a:pt x="0" y="0"/>
                    </a:lnTo>
                    <a:lnTo>
                      <a:pt x="0" y="419735"/>
                    </a:lnTo>
                    <a:lnTo>
                      <a:pt x="113538" y="419735"/>
                    </a:lnTo>
                    <a:lnTo>
                      <a:pt x="113538" y="98552"/>
                    </a:lnTo>
                    <a:lnTo>
                      <a:pt x="183896" y="98552"/>
                    </a:lnTo>
                    <a:close/>
                  </a:path>
                </a:pathLst>
              </a:custGeom>
              <a:solidFill>
                <a:srgbClr val="3765B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2171446" y="182245"/>
                <a:ext cx="111633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111633" h="111760">
                    <a:moveTo>
                      <a:pt x="111633" y="55880"/>
                    </a:moveTo>
                    <a:cubicBezTo>
                      <a:pt x="111633" y="86741"/>
                      <a:pt x="86614" y="111760"/>
                      <a:pt x="55880" y="111760"/>
                    </a:cubicBezTo>
                    <a:cubicBezTo>
                      <a:pt x="25146" y="111760"/>
                      <a:pt x="0" y="86741"/>
                      <a:pt x="0" y="55880"/>
                    </a:cubicBezTo>
                    <a:cubicBezTo>
                      <a:pt x="0" y="25019"/>
                      <a:pt x="25019" y="0"/>
                      <a:pt x="55880" y="0"/>
                    </a:cubicBezTo>
                    <a:cubicBezTo>
                      <a:pt x="86741" y="0"/>
                      <a:pt x="111633" y="25019"/>
                      <a:pt x="111633" y="55880"/>
                    </a:cubicBezTo>
                  </a:path>
                </a:pathLst>
              </a:custGeom>
              <a:solidFill>
                <a:srgbClr val="F1554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657606" y="192532"/>
                <a:ext cx="264922" cy="119634"/>
              </a:xfrm>
              <a:custGeom>
                <a:avLst/>
                <a:gdLst/>
                <a:ahLst/>
                <a:cxnLst/>
                <a:rect l="l" t="t" r="r" b="b"/>
                <a:pathLst>
                  <a:path w="264922" h="119634">
                    <a:moveTo>
                      <a:pt x="54864" y="7366"/>
                    </a:moveTo>
                    <a:lnTo>
                      <a:pt x="54610" y="7239"/>
                    </a:lnTo>
                    <a:cubicBezTo>
                      <a:pt x="57023" y="9271"/>
                      <a:pt x="90551" y="36703"/>
                      <a:pt x="130048" y="36703"/>
                    </a:cubicBezTo>
                    <a:lnTo>
                      <a:pt x="130048" y="78232"/>
                    </a:lnTo>
                    <a:lnTo>
                      <a:pt x="130048" y="36703"/>
                    </a:lnTo>
                    <a:cubicBezTo>
                      <a:pt x="166751" y="36703"/>
                      <a:pt x="201422" y="3556"/>
                      <a:pt x="204851" y="0"/>
                    </a:cubicBezTo>
                    <a:lnTo>
                      <a:pt x="204851" y="0"/>
                    </a:lnTo>
                    <a:lnTo>
                      <a:pt x="264922" y="57277"/>
                    </a:lnTo>
                    <a:cubicBezTo>
                      <a:pt x="264795" y="57404"/>
                      <a:pt x="264668" y="57531"/>
                      <a:pt x="264414" y="57785"/>
                    </a:cubicBezTo>
                    <a:cubicBezTo>
                      <a:pt x="261874" y="60452"/>
                      <a:pt x="204978" y="119634"/>
                      <a:pt x="130048" y="119634"/>
                    </a:cubicBezTo>
                    <a:cubicBezTo>
                      <a:pt x="58547" y="119634"/>
                      <a:pt x="4826" y="73914"/>
                      <a:pt x="508" y="70104"/>
                    </a:cubicBezTo>
                    <a:lnTo>
                      <a:pt x="0" y="69723"/>
                    </a:lnTo>
                    <a:close/>
                  </a:path>
                </a:pathLst>
              </a:custGeom>
              <a:solidFill>
                <a:srgbClr val="F2663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1902" y="850163"/>
              <a:ext cx="1051729" cy="640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52"/>
                </a:lnSpc>
              </a:pPr>
              <a:r>
                <a:rPr lang="en-US" sz="1189" spc="5">
                  <a:solidFill>
                    <a:srgbClr val="6E6056"/>
                  </a:solidFill>
                  <a:latin typeface="IBM Plex Sans Condensed"/>
                </a:rPr>
                <a:t>Empowering children &amp; adolescents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64289" y="274081"/>
            <a:ext cx="10825209" cy="4191438"/>
            <a:chOff x="0" y="-47625"/>
            <a:chExt cx="2851672" cy="1536084"/>
          </a:xfrm>
        </p:grpSpPr>
        <p:sp>
          <p:nvSpPr>
            <p:cNvPr id="22" name="Freeform 22"/>
            <p:cNvSpPr/>
            <p:nvPr/>
          </p:nvSpPr>
          <p:spPr>
            <a:xfrm>
              <a:off x="27551" y="231104"/>
              <a:ext cx="2824121" cy="1257355"/>
            </a:xfrm>
            <a:custGeom>
              <a:avLst/>
              <a:gdLst/>
              <a:ahLst/>
              <a:cxnLst/>
              <a:rect l="l" t="t" r="r" b="b"/>
              <a:pathLst>
                <a:path w="2824121" h="951667">
                  <a:moveTo>
                    <a:pt x="0" y="0"/>
                  </a:moveTo>
                  <a:lnTo>
                    <a:pt x="2824121" y="0"/>
                  </a:lnTo>
                  <a:lnTo>
                    <a:pt x="2824121" y="951667"/>
                  </a:lnTo>
                  <a:lnTo>
                    <a:pt x="0" y="951667"/>
                  </a:lnTo>
                  <a:close/>
                </a:path>
              </a:pathLst>
            </a:custGeom>
            <a:solidFill>
              <a:srgbClr val="9E7DC8">
                <a:alpha val="64706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824121" cy="999292"/>
            </a:xfrm>
            <a:prstGeom prst="rect">
              <a:avLst/>
            </a:prstGeom>
          </p:spPr>
          <p:txBody>
            <a:bodyPr lIns="40156" tIns="40156" rIns="40156" bIns="40156" rtlCol="0" anchor="ctr"/>
            <a:lstStyle/>
            <a:p>
              <a:pPr algn="ctr">
                <a:lnSpc>
                  <a:spcPts val="264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5213753" y="3000801"/>
            <a:ext cx="10720623" cy="3612614"/>
          </a:xfrm>
          <a:custGeom>
            <a:avLst/>
            <a:gdLst/>
            <a:ahLst/>
            <a:cxnLst/>
            <a:rect l="l" t="t" r="r" b="b"/>
            <a:pathLst>
              <a:path w="10720623" h="3612614">
                <a:moveTo>
                  <a:pt x="0" y="0"/>
                </a:moveTo>
                <a:lnTo>
                  <a:pt x="10720622" y="0"/>
                </a:lnTo>
                <a:lnTo>
                  <a:pt x="10720622" y="3612614"/>
                </a:lnTo>
                <a:lnTo>
                  <a:pt x="0" y="3612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05" t="-15333" r="-4933" b="-2325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0151494" y="8722266"/>
            <a:ext cx="7690192" cy="1328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8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Με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τη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χρημ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τοδότηση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της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Ευρω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ϊκής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Ένωσης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Οι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απ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όψεις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και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οι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γνώμες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ου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δι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τυ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ώνοντ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αι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εκφράζουν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απ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οκλειστικά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απ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όψεις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των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συντ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κτών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και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δεν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ντι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ροσω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εύουν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κατ'α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νάγκη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απ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όψεις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της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Ευρω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ϊκής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Ένωσης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ή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του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Ευρω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ϊκού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Εκτελεστικού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Οργ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νισμού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Εκ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ίδευσης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και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Πολιτισμού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(EACEA). Η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Ευρω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πα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ϊκή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Ένωση και ο EACEA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δεν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μπ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ορούν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να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θεωρηθούν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υπ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εύθυνοι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γι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τις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εκφρ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α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ζόμενες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 απ</a:t>
            </a:r>
            <a:r>
              <a:rPr lang="en-US" sz="1400" dirty="0" err="1">
                <a:solidFill>
                  <a:srgbClr val="000000"/>
                </a:solidFill>
                <a:latin typeface="DM Sans"/>
              </a:rPr>
              <a:t>όψεις</a:t>
            </a:r>
            <a:r>
              <a:rPr lang="en-US" sz="1400" dirty="0">
                <a:solidFill>
                  <a:srgbClr val="000000"/>
                </a:solidFill>
                <a:latin typeface="DM Sans"/>
              </a:rPr>
              <a:t>.[Project Code: 2023-1-CY01-KA220-SCH-000156593]. 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382202" y="1682714"/>
            <a:ext cx="10383726" cy="1633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7"/>
              </a:lnSpc>
            </a:pPr>
            <a:r>
              <a:rPr lang="el-GR" sz="4435" b="1" spc="-88" dirty="0">
                <a:latin typeface="Georgia Pro Bold"/>
              </a:rPr>
              <a:t>ΤΟ ΠΑΙΧΝΙΔΙ </a:t>
            </a:r>
            <a:r>
              <a:rPr lang="en-US" sz="4435" b="1" spc="-88" dirty="0">
                <a:latin typeface="Georgia Pro Bold"/>
              </a:rPr>
              <a:t>PIVOT </a:t>
            </a:r>
            <a:r>
              <a:rPr lang="el-GR" sz="4435" b="1" spc="-88" dirty="0">
                <a:latin typeface="Georgia Pro Bold"/>
              </a:rPr>
              <a:t>ΣΕ ΖΕΥΓΑΡΙΑ</a:t>
            </a:r>
            <a:endParaRPr lang="en-US" sz="4435" b="1" spc="-88" dirty="0">
              <a:latin typeface="Georgia Pro Bold"/>
            </a:endParaRPr>
          </a:p>
          <a:p>
            <a:pPr algn="ctr">
              <a:lnSpc>
                <a:spcPct val="200000"/>
              </a:lnSpc>
            </a:pPr>
            <a:r>
              <a:rPr lang="el-GR" sz="4435" b="1" spc="-88" dirty="0">
                <a:latin typeface="Georgia Pro Bold"/>
              </a:rPr>
              <a:t>ΕΚΠΑΙΔΕΥΣΗ ΠΑΙΔΙΩΝ</a:t>
            </a:r>
            <a:endParaRPr lang="en-US" sz="4435" b="1" spc="-88" dirty="0">
              <a:latin typeface="Georgia Pro"/>
            </a:endParaRPr>
          </a:p>
        </p:txBody>
      </p:sp>
      <p:pic>
        <p:nvPicPr>
          <p:cNvPr id="40" name="image1.png">
            <a:extLst>
              <a:ext uri="{FF2B5EF4-FFF2-40B4-BE49-F238E27FC236}">
                <a16:creationId xmlns:a16="http://schemas.microsoft.com/office/drawing/2014/main" id="{1F7FA58A-614F-0FC5-EC49-044A164E1303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885556" y="7437045"/>
            <a:ext cx="1167124" cy="1162554"/>
          </a:xfrm>
          <a:prstGeom prst="rect">
            <a:avLst/>
          </a:prstGeom>
          <a:ln/>
        </p:spPr>
      </p:pic>
      <p:pic>
        <p:nvPicPr>
          <p:cNvPr id="5" name="Εικόνα 4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90897C7-2BF0-BAC5-39E0-35F26D8A3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7543" y="9326488"/>
            <a:ext cx="4593772" cy="810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18B6E-B2C5-455F-2B5F-01DCCB42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744A1-0FF2-F92E-13CB-C745F0A1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83" y="-203541"/>
            <a:ext cx="5537926" cy="10490541"/>
          </a:xfrm>
          <a:prstGeom prst="rect">
            <a:avLst/>
          </a:prstGeom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5760CCFF-C683-2849-17FC-591A363A5A57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AD5920E-D63E-5936-B6BB-B5F6A07BDD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772D1FF-1D2C-D8C6-E6AC-CE7E65560BD0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A00CA4C-E5CC-76EB-29A5-BCABA886CD01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549D992-1715-3B4D-A655-F2ED5C78AACD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20A556A-9DBD-BB68-0773-A25D5535A4E3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5601C309-075F-88B2-C7D7-FB2608E3D1AE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6562D25-37D2-A971-8FE6-327E30DCD586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E57BAA3-79E2-520E-63C8-234E6731D0A5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F5AE1867-1F32-61CF-D87F-35C7F97D86CB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4C21B2B5-7522-FF34-C2A4-2A042EA4038D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6A436D2-C50A-57B0-0749-641F86B000B5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5D83C9D-AA4D-D59B-5719-28814922F6D7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FF4236-F08A-7BCE-B8F1-A56C0AE3483B}"/>
              </a:ext>
            </a:extLst>
          </p:cNvPr>
          <p:cNvSpPr txBox="1"/>
          <p:nvPr/>
        </p:nvSpPr>
        <p:spPr>
          <a:xfrm>
            <a:off x="11707594" y="95250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DAFD3-DE48-C759-F227-D9A3138E5D91}"/>
              </a:ext>
            </a:extLst>
          </p:cNvPr>
          <p:cNvSpPr txBox="1"/>
          <p:nvPr/>
        </p:nvSpPr>
        <p:spPr>
          <a:xfrm>
            <a:off x="11707592" y="300990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CE2FD-A053-5717-C996-E14E207EED6C}"/>
              </a:ext>
            </a:extLst>
          </p:cNvPr>
          <p:cNvSpPr txBox="1"/>
          <p:nvPr/>
        </p:nvSpPr>
        <p:spPr>
          <a:xfrm>
            <a:off x="11716167" y="392430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095F7-B9D4-052D-44B5-79318BA00326}"/>
              </a:ext>
            </a:extLst>
          </p:cNvPr>
          <p:cNvSpPr/>
          <p:nvPr/>
        </p:nvSpPr>
        <p:spPr>
          <a:xfrm>
            <a:off x="9209283" y="6515100"/>
            <a:ext cx="533400" cy="6858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22B4AA-04DD-CF76-8324-9D968B601089}"/>
              </a:ext>
            </a:extLst>
          </p:cNvPr>
          <p:cNvSpPr/>
          <p:nvPr/>
        </p:nvSpPr>
        <p:spPr>
          <a:xfrm>
            <a:off x="9209283" y="7440794"/>
            <a:ext cx="533400" cy="601047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02C80-DFEB-7A47-59FC-98933D3FF5BE}"/>
              </a:ext>
            </a:extLst>
          </p:cNvPr>
          <p:cNvSpPr txBox="1"/>
          <p:nvPr/>
        </p:nvSpPr>
        <p:spPr>
          <a:xfrm>
            <a:off x="2517337" y="8881020"/>
            <a:ext cx="454176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3 + 2 + 3 = 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265752-3A33-5CD8-0561-DC763F59F775}"/>
              </a:ext>
            </a:extLst>
          </p:cNvPr>
          <p:cNvSpPr/>
          <p:nvPr/>
        </p:nvSpPr>
        <p:spPr>
          <a:xfrm>
            <a:off x="11740620" y="8496300"/>
            <a:ext cx="831537" cy="76944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2" name="Title 21">
            <a:extLst>
              <a:ext uri="{FF2B5EF4-FFF2-40B4-BE49-F238E27FC236}">
                <a16:creationId xmlns:a16="http://schemas.microsoft.com/office/drawing/2014/main" id="{5EE76ACA-D1CF-570A-163C-B8CD2AE64983}"/>
              </a:ext>
            </a:extLst>
          </p:cNvPr>
          <p:cNvSpPr txBox="1">
            <a:spLocks/>
          </p:cNvSpPr>
          <p:nvPr/>
        </p:nvSpPr>
        <p:spPr>
          <a:xfrm>
            <a:off x="909972" y="1659603"/>
            <a:ext cx="5111829" cy="1987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Λίστα Ελέγχου </a:t>
            </a:r>
            <a:r>
              <a:rPr lang="el-GR" sz="4800" b="1" dirty="0" err="1"/>
              <a:t>Αναδιήγησης</a:t>
            </a:r>
            <a:endParaRPr lang="en-US" sz="4800" b="1" dirty="0"/>
          </a:p>
          <a:p>
            <a:r>
              <a:rPr lang="el-GR" sz="4800" b="1" dirty="0"/>
              <a:t>Σενάριο 2</a:t>
            </a:r>
            <a:endParaRPr lang="en-US" sz="4800" b="1" dirty="0"/>
          </a:p>
        </p:txBody>
      </p:sp>
      <p:pic>
        <p:nvPicPr>
          <p:cNvPr id="6" name="Εικόνα 5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FB93706B-E144-350E-7A49-3CFCD6572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CD275-64BB-B0C6-26BB-04D968BC9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F51E1F0E-78C0-36F6-0C97-3320DFD8F268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FE7C7E3-9E3B-EB1F-BDBA-A0DF5B57EB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A23F5A7-94DA-9D5F-BC6E-E5EF9E9AA788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8CB96A8-1FA2-FA30-F0A3-0DC65A46E820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4F31092-8E91-88CD-CCBC-D73D3E0649EE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FE90A93-3282-4AE1-8197-6C0793142CB1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22FCA79-AC94-9130-CC73-7A23E1EB0600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BC3E9C7-8800-8434-B3DD-507C819804B8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402CE0C-D7AB-77D9-A01B-7EEDDDA2B067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B9BBA02-5D59-14FA-97C1-A088458963F3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D6F150BC-8C80-979E-D27C-7A6C92D32863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5049A9F-6912-58E4-30E8-5D830CCBED4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A2FA88A-476C-A92A-DFCE-DE1A7B5F92DB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DF141BA6-34D8-F9DC-A443-AEBE8DFBC822}"/>
              </a:ext>
            </a:extLst>
          </p:cNvPr>
          <p:cNvSpPr txBox="1">
            <a:spLocks/>
          </p:cNvSpPr>
          <p:nvPr/>
        </p:nvSpPr>
        <p:spPr>
          <a:xfrm>
            <a:off x="275987" y="1866900"/>
            <a:ext cx="4045029" cy="1216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7200" b="1" dirty="0"/>
              <a:t>Κάρτα Βαθμολογίας</a:t>
            </a:r>
            <a:endParaRPr lang="en-US" sz="7200" b="1" dirty="0"/>
          </a:p>
        </p:txBody>
      </p:sp>
      <p:pic>
        <p:nvPicPr>
          <p:cNvPr id="3" name="Picture 2" descr="A rectangular grid with numbers&#10;&#10;Description automatically generated with medium confidence">
            <a:extLst>
              <a:ext uri="{FF2B5EF4-FFF2-40B4-BE49-F238E27FC236}">
                <a16:creationId xmlns:a16="http://schemas.microsoft.com/office/drawing/2014/main" id="{E0F4C33E-7359-2A4A-AF4C-3CC5CBF4C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63" y="247424"/>
            <a:ext cx="6938673" cy="9792151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EA615C6-9877-F417-8FF0-5DA3B3F6D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6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B4FDC-41E2-4DCF-E9E4-04DDBC4BC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ectangular grid with numbers&#10;&#10;Description automatically generated with medium confidence">
            <a:extLst>
              <a:ext uri="{FF2B5EF4-FFF2-40B4-BE49-F238E27FC236}">
                <a16:creationId xmlns:a16="http://schemas.microsoft.com/office/drawing/2014/main" id="{E2323AAD-ADC5-A489-97F7-1675F73E3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8"/>
          <a:stretch/>
        </p:blipFill>
        <p:spPr>
          <a:xfrm>
            <a:off x="6547541" y="380398"/>
            <a:ext cx="7747251" cy="9140478"/>
          </a:xfrm>
          <a:prstGeom prst="rect">
            <a:avLst/>
          </a:prstGeom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2D434FF9-59E7-15B0-F3F4-99BB53952D1D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09A8E28-263D-58D2-DED1-AAD4214862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1754461-8FC1-1924-5139-F79DE09B47D5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D5D6D2E-FD74-B1D2-A974-27FF27A809AB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2F69329-A9E8-AEB9-0A38-A8FD8C71832A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7796B4A-4B4D-971B-9A4D-2F8371EC52DD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0D0EEF9-2BA9-94A0-BE82-50E76A04C527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98270B3-EBC1-8EBB-EF92-B5632E10FAF4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061001ED-8B87-86F4-EE39-45A0FF7337D7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2AF6E78-3FF4-C3BE-9434-C7AF14D97F37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5963E566-3DDD-95EE-A07C-608FF6D05FA6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5046969A-8259-CF30-AC57-675B7C2BB1B3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FB77E2E-9785-BD1E-ABCA-BD1C81FDB0F7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0ABB4A9D-C428-CABD-5AB5-96FAFEAB2C2F}"/>
              </a:ext>
            </a:extLst>
          </p:cNvPr>
          <p:cNvSpPr txBox="1">
            <a:spLocks/>
          </p:cNvSpPr>
          <p:nvPr/>
        </p:nvSpPr>
        <p:spPr>
          <a:xfrm>
            <a:off x="920635" y="1866900"/>
            <a:ext cx="4024310" cy="2133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7200" b="1" dirty="0"/>
              <a:t>Κάρτα Βαθμολογίας</a:t>
            </a:r>
            <a:endParaRPr lang="en-US" sz="7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31293-2661-C514-979B-803EA30B5C8D}"/>
              </a:ext>
            </a:extLst>
          </p:cNvPr>
          <p:cNvSpPr/>
          <p:nvPr/>
        </p:nvSpPr>
        <p:spPr>
          <a:xfrm>
            <a:off x="8045566" y="2729020"/>
            <a:ext cx="466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B56F21-C212-56C9-1A39-8780B951AA39}"/>
              </a:ext>
            </a:extLst>
          </p:cNvPr>
          <p:cNvGrpSpPr/>
          <p:nvPr/>
        </p:nvGrpSpPr>
        <p:grpSpPr>
          <a:xfrm>
            <a:off x="8671458" y="2705100"/>
            <a:ext cx="945084" cy="947250"/>
            <a:chOff x="7762714" y="2977050"/>
            <a:chExt cx="945084" cy="9472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21746F-18AF-C90D-4633-63C82B589F80}"/>
                </a:ext>
              </a:extLst>
            </p:cNvPr>
            <p:cNvSpPr/>
            <p:nvPr/>
          </p:nvSpPr>
          <p:spPr>
            <a:xfrm>
              <a:off x="7762714" y="3000970"/>
              <a:ext cx="4668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B672F6-7CA6-AA5A-7DA6-BA181E92D2C4}"/>
                </a:ext>
              </a:extLst>
            </p:cNvPr>
            <p:cNvSpPr/>
            <p:nvPr/>
          </p:nvSpPr>
          <p:spPr>
            <a:xfrm>
              <a:off x="8240912" y="2977050"/>
              <a:ext cx="46688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</a:t>
              </a:r>
            </a:p>
          </p:txBody>
        </p:sp>
      </p:grpSp>
      <p:pic>
        <p:nvPicPr>
          <p:cNvPr id="23" name="Εικόνα 22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1850A4E5-2F14-1881-93F2-001040874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D9926-EB8C-C7E6-D8ED-8E9F7BB3D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D4D1CE91-5E3F-879D-3644-87C84C1E35D9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BA20EC3-5DD5-D3EF-B0DA-1C180FDF93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E9691C1-A354-15F8-C269-A7A33790714D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03FB929-15E5-22EA-8F98-5F4336B48774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20EA4EF-863C-A291-0E1A-71021C2F3A9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1D1711C-4CC8-F308-AF39-1B20C1AE0704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AE1C080-1156-920E-9D2B-F4818A27A601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A274F61-6B52-7CE9-0EF1-38E79CD3C745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D79A1B4-0561-FC48-DDE6-188DE256181E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CE06FC3-D287-8FF1-3BD2-F3AABCCEB99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01F963C6-175C-676B-842B-656191D7D543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C7D26B8-D117-3BA7-131C-2E03EC8476AE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25189DF-73A2-D47A-8E9E-07F792C68481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86525EB6-CACA-3C1C-0540-36DCAA20848E}"/>
              </a:ext>
            </a:extLst>
          </p:cNvPr>
          <p:cNvSpPr txBox="1">
            <a:spLocks/>
          </p:cNvSpPr>
          <p:nvPr/>
        </p:nvSpPr>
        <p:spPr>
          <a:xfrm>
            <a:off x="5458874" y="995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dirty="0"/>
              <a:t>ΚΑΝΟΝΕΣ ΠΑΙΧΝΙΔΙΟΥ </a:t>
            </a:r>
            <a:endParaRPr lang="en-US" sz="5400" b="1" dirty="0"/>
          </a:p>
        </p:txBody>
      </p:sp>
      <p:pic>
        <p:nvPicPr>
          <p:cNvPr id="4" name="Picture 3" descr="A cartoon of a child sitting at a desk&#10;&#10;Description automatically generated">
            <a:extLst>
              <a:ext uri="{FF2B5EF4-FFF2-40B4-BE49-F238E27FC236}">
                <a16:creationId xmlns:a16="http://schemas.microsoft.com/office/drawing/2014/main" id="{43BE47E1-45DD-D984-D10D-05D8A3C9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24" y="1041044"/>
            <a:ext cx="12317975" cy="91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8355-F5AC-3254-CDD0-8310F7CB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0B5D14B-1AF1-E8FC-CA35-FF195A517EE1}"/>
              </a:ext>
            </a:extLst>
          </p:cNvPr>
          <p:cNvSpPr/>
          <p:nvPr/>
        </p:nvSpPr>
        <p:spPr>
          <a:xfrm>
            <a:off x="0" y="0"/>
            <a:ext cx="1510122" cy="1588275"/>
          </a:xfrm>
          <a:custGeom>
            <a:avLst/>
            <a:gdLst/>
            <a:ahLst/>
            <a:cxnLst/>
            <a:rect l="l" t="t" r="r" b="b"/>
            <a:pathLst>
              <a:path w="1510122" h="1588275">
                <a:moveTo>
                  <a:pt x="0" y="0"/>
                </a:moveTo>
                <a:lnTo>
                  <a:pt x="1510122" y="0"/>
                </a:lnTo>
                <a:lnTo>
                  <a:pt x="1510122" y="1588275"/>
                </a:lnTo>
                <a:lnTo>
                  <a:pt x="0" y="15882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0D848B0-C6D5-00DF-6ECD-E901E94E9D28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35B9ADD-F54F-F921-5A7B-BC88B8C57A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D01A1A9-ADD9-CA29-4135-C0F54512A17E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9FBFCA4-99C6-1410-F321-53F4395D0F2C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4F18DCC-17FE-F4C1-1689-049D5D96D0D0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D8A63369-7404-D185-39D9-13E09DF5A39A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4C86FC8-AFC7-480A-022B-5103B7C7DB8C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F467DEF-9625-789F-9284-AFA8081DC9AC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E1770A6-1CAD-CBA0-A02C-DFB1C1C10870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3B7C1EF-252D-23D7-05C0-ACF85A241FA5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BFB591A-560C-4918-5261-F33F611450B4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D3BEDFD6-78C8-FF9C-05A2-2EDAFB086E15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21307CC-D632-A8D1-1F92-1FB6C2CAF1BA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D34C6C-9001-4E2E-29A5-81B224BB4CF1}"/>
              </a:ext>
            </a:extLst>
          </p:cNvPr>
          <p:cNvGraphicFramePr>
            <a:graphicFrameLocks noGrp="1"/>
          </p:cNvGraphicFramePr>
          <p:nvPr/>
        </p:nvGraphicFramePr>
        <p:xfrm>
          <a:off x="1258069" y="1425253"/>
          <a:ext cx="16202229" cy="85026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49666">
                  <a:extLst>
                    <a:ext uri="{9D8B030D-6E8A-4147-A177-3AD203B41FA5}">
                      <a16:colId xmlns:a16="http://schemas.microsoft.com/office/drawing/2014/main" val="1021895006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3429517062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2585170964"/>
                    </a:ext>
                  </a:extLst>
                </a:gridCol>
                <a:gridCol w="4053231">
                  <a:extLst>
                    <a:ext uri="{9D8B030D-6E8A-4147-A177-3AD203B41FA5}">
                      <a16:colId xmlns:a16="http://schemas.microsoft.com/office/drawing/2014/main" val="1870874873"/>
                    </a:ext>
                  </a:extLst>
                </a:gridCol>
              </a:tblGrid>
              <a:tr h="1062828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ΟΜΑΔΑ 1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ΟΜΑΔΑ 2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2440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Ζευγάρι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Βαθμοί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Βαθμοί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497624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Α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Β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6284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Δ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35909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Ε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</a:t>
                      </a:r>
                      <a:r>
                        <a:rPr kumimoji="0" lang="el-GR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Στ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56137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Ζ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Η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042085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Ι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7435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Κ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Λ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256727"/>
                  </a:ext>
                </a:extLst>
              </a:tr>
            </a:tbl>
          </a:graphicData>
        </a:graphic>
      </p:graphicFrame>
      <p:sp>
        <p:nvSpPr>
          <p:cNvPr id="3" name="Title 21">
            <a:extLst>
              <a:ext uri="{FF2B5EF4-FFF2-40B4-BE49-F238E27FC236}">
                <a16:creationId xmlns:a16="http://schemas.microsoft.com/office/drawing/2014/main" id="{FC1533C6-6510-EF4F-7499-0ADC260BE23D}"/>
              </a:ext>
            </a:extLst>
          </p:cNvPr>
          <p:cNvSpPr txBox="1">
            <a:spLocks/>
          </p:cNvSpPr>
          <p:nvPr/>
        </p:nvSpPr>
        <p:spPr>
          <a:xfrm>
            <a:off x="4853564" y="18941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Ζευγάρια σε Ομάδες</a:t>
            </a:r>
            <a:endParaRPr lang="en-US" sz="4800" b="1" dirty="0"/>
          </a:p>
        </p:txBody>
      </p:sp>
      <p:pic>
        <p:nvPicPr>
          <p:cNvPr id="20" name="Εικόνα 19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8AC22105-79ED-923C-0689-F081F2D9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77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0"/>
            <a:ext cx="1510122" cy="1588275"/>
          </a:xfrm>
          <a:custGeom>
            <a:avLst/>
            <a:gdLst/>
            <a:ahLst/>
            <a:cxnLst/>
            <a:rect l="l" t="t" r="r" b="b"/>
            <a:pathLst>
              <a:path w="1510122" h="1588275">
                <a:moveTo>
                  <a:pt x="0" y="0"/>
                </a:moveTo>
                <a:lnTo>
                  <a:pt x="1510122" y="0"/>
                </a:lnTo>
                <a:lnTo>
                  <a:pt x="1510122" y="1588275"/>
                </a:lnTo>
                <a:lnTo>
                  <a:pt x="0" y="15882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06C32C-F9DC-BCDB-0C89-43FD7F2FA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41584"/>
              </p:ext>
            </p:extLst>
          </p:nvPr>
        </p:nvGraphicFramePr>
        <p:xfrm>
          <a:off x="228600" y="1583987"/>
          <a:ext cx="17590682" cy="8399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39788">
                  <a:extLst>
                    <a:ext uri="{9D8B030D-6E8A-4147-A177-3AD203B41FA5}">
                      <a16:colId xmlns:a16="http://schemas.microsoft.com/office/drawing/2014/main" val="874495724"/>
                    </a:ext>
                  </a:extLst>
                </a:gridCol>
                <a:gridCol w="3037116">
                  <a:extLst>
                    <a:ext uri="{9D8B030D-6E8A-4147-A177-3AD203B41FA5}">
                      <a16:colId xmlns:a16="http://schemas.microsoft.com/office/drawing/2014/main" val="3594813276"/>
                    </a:ext>
                  </a:extLst>
                </a:gridCol>
                <a:gridCol w="2947382">
                  <a:extLst>
                    <a:ext uri="{9D8B030D-6E8A-4147-A177-3AD203B41FA5}">
                      <a16:colId xmlns:a16="http://schemas.microsoft.com/office/drawing/2014/main" val="3582511169"/>
                    </a:ext>
                  </a:extLst>
                </a:gridCol>
                <a:gridCol w="589732">
                  <a:extLst>
                    <a:ext uri="{9D8B030D-6E8A-4147-A177-3AD203B41FA5}">
                      <a16:colId xmlns:a16="http://schemas.microsoft.com/office/drawing/2014/main" val="578073547"/>
                    </a:ext>
                  </a:extLst>
                </a:gridCol>
                <a:gridCol w="2811635">
                  <a:extLst>
                    <a:ext uri="{9D8B030D-6E8A-4147-A177-3AD203B41FA5}">
                      <a16:colId xmlns:a16="http://schemas.microsoft.com/office/drawing/2014/main" val="2800094283"/>
                    </a:ext>
                  </a:extLst>
                </a:gridCol>
                <a:gridCol w="2675883">
                  <a:extLst>
                    <a:ext uri="{9D8B030D-6E8A-4147-A177-3AD203B41FA5}">
                      <a16:colId xmlns:a16="http://schemas.microsoft.com/office/drawing/2014/main" val="2015419576"/>
                    </a:ext>
                  </a:extLst>
                </a:gridCol>
                <a:gridCol w="3389146">
                  <a:extLst>
                    <a:ext uri="{9D8B030D-6E8A-4147-A177-3AD203B41FA5}">
                      <a16:colId xmlns:a16="http://schemas.microsoft.com/office/drawing/2014/main" val="512589452"/>
                    </a:ext>
                  </a:extLst>
                </a:gridCol>
              </a:tblGrid>
              <a:tr h="1036559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ΟΜΑΔΑ 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ΟΜΑΔΑ 2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559757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Ζευγάρι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Παιδί Α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Παιδί Β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Παιδί Α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Παιδί Β</a:t>
                      </a:r>
                      <a:endParaRPr lang="en-US" sz="28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8286915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Α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Β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051258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Δ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39126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Ε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</a:t>
                      </a:r>
                      <a:r>
                        <a:rPr kumimoji="0" lang="el-GR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Στ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545869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Ζ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Η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292894"/>
                  </a:ext>
                </a:extLst>
              </a:tr>
              <a:tr h="1072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Ι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977743"/>
                  </a:ext>
                </a:extLst>
              </a:tr>
              <a:tr h="1036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Κ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Λ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 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975553"/>
                  </a:ext>
                </a:extLst>
              </a:tr>
            </a:tbl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67B21B16-20EF-7D20-502F-3FEF7745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564" y="189411"/>
            <a:ext cx="8229600" cy="1143000"/>
          </a:xfrm>
        </p:spPr>
        <p:txBody>
          <a:bodyPr>
            <a:normAutofit/>
          </a:bodyPr>
          <a:lstStyle/>
          <a:p>
            <a:r>
              <a:rPr lang="el-GR" sz="4800" b="1" dirty="0"/>
              <a:t>Ζευγάρια</a:t>
            </a:r>
            <a:endParaRPr lang="en-US" sz="4800" b="1" dirty="0"/>
          </a:p>
        </p:txBody>
      </p:sp>
      <p:pic>
        <p:nvPicPr>
          <p:cNvPr id="3" name="Εικόνα 2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CAFAF96C-507D-13FE-E7C4-2A4BC5DC8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DA1471-ADA7-583E-E48D-A3E7A907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BB7848D-2B95-D799-7ABC-D70FA13C989D}"/>
              </a:ext>
            </a:extLst>
          </p:cNvPr>
          <p:cNvSpPr/>
          <p:nvPr/>
        </p:nvSpPr>
        <p:spPr>
          <a:xfrm>
            <a:off x="0" y="0"/>
            <a:ext cx="1510122" cy="1588275"/>
          </a:xfrm>
          <a:custGeom>
            <a:avLst/>
            <a:gdLst/>
            <a:ahLst/>
            <a:cxnLst/>
            <a:rect l="l" t="t" r="r" b="b"/>
            <a:pathLst>
              <a:path w="1510122" h="1588275">
                <a:moveTo>
                  <a:pt x="0" y="0"/>
                </a:moveTo>
                <a:lnTo>
                  <a:pt x="1510122" y="0"/>
                </a:lnTo>
                <a:lnTo>
                  <a:pt x="1510122" y="1588275"/>
                </a:lnTo>
                <a:lnTo>
                  <a:pt x="0" y="15882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0962CEE-9DD1-2084-1A80-1352DCF48DEC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B4C82AF-10BF-6B60-3F39-B07E3741C3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E7397B0-3B4B-E533-6B91-317D2F79BA70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984AA01-1456-6C0B-5FAA-DA56CB266D20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E398686-18FB-1AEE-1B2E-F981BED026AC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525C486-3A96-C490-5AAB-994321C8C5F2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EB67477-82C3-9BF1-7B71-FA8DF3869802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7E44D06-07B2-1F02-4775-613447ADFE04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DBFA839-DD2C-5B7B-D8FA-0B287FA86663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4E8DAA9B-F009-FB28-A836-F7DE6AC463FF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D199F33-B180-9F0C-2662-384801E1A65D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D431A10-E594-4402-C403-C811B4D3812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482E808-446C-5A06-6608-85ADC3F3B17D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A17707-D2F8-82BC-26EE-2AA8A2F2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91452"/>
              </p:ext>
            </p:extLst>
          </p:nvPr>
        </p:nvGraphicFramePr>
        <p:xfrm>
          <a:off x="1258069" y="1425253"/>
          <a:ext cx="16202229" cy="850262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49666">
                  <a:extLst>
                    <a:ext uri="{9D8B030D-6E8A-4147-A177-3AD203B41FA5}">
                      <a16:colId xmlns:a16="http://schemas.microsoft.com/office/drawing/2014/main" val="1021895006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3429517062"/>
                    </a:ext>
                  </a:extLst>
                </a:gridCol>
                <a:gridCol w="4049666">
                  <a:extLst>
                    <a:ext uri="{9D8B030D-6E8A-4147-A177-3AD203B41FA5}">
                      <a16:colId xmlns:a16="http://schemas.microsoft.com/office/drawing/2014/main" val="2585170964"/>
                    </a:ext>
                  </a:extLst>
                </a:gridCol>
                <a:gridCol w="4053231">
                  <a:extLst>
                    <a:ext uri="{9D8B030D-6E8A-4147-A177-3AD203B41FA5}">
                      <a16:colId xmlns:a16="http://schemas.microsoft.com/office/drawing/2014/main" val="1870874873"/>
                    </a:ext>
                  </a:extLst>
                </a:gridCol>
              </a:tblGrid>
              <a:tr h="1062828"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ΟΜΑΔΑ 1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ΟΜΑΔΑ 2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2440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3200" b="1" dirty="0">
                          <a:effectLst/>
                        </a:rPr>
                        <a:t>Ζευγάρι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Βαθμοί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400" dirty="0">
                          <a:effectLst/>
                        </a:rPr>
                        <a:t>Βαθμοί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497624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Α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Β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262848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Δ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359099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Ε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</a:t>
                      </a:r>
                      <a:r>
                        <a:rPr kumimoji="0" lang="el-GR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Στ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56137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Ζ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Η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042085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Θ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Ι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74358"/>
                  </a:ext>
                </a:extLst>
              </a:tr>
              <a:tr h="106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Κ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Ζευγάρι Λ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4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256727"/>
                  </a:ext>
                </a:extLst>
              </a:tr>
            </a:tbl>
          </a:graphicData>
        </a:graphic>
      </p:graphicFrame>
      <p:sp>
        <p:nvSpPr>
          <p:cNvPr id="3" name="Title 21">
            <a:extLst>
              <a:ext uri="{FF2B5EF4-FFF2-40B4-BE49-F238E27FC236}">
                <a16:creationId xmlns:a16="http://schemas.microsoft.com/office/drawing/2014/main" id="{526172AD-3E4D-F9D4-983D-F062680BCD56}"/>
              </a:ext>
            </a:extLst>
          </p:cNvPr>
          <p:cNvSpPr txBox="1">
            <a:spLocks/>
          </p:cNvSpPr>
          <p:nvPr/>
        </p:nvSpPr>
        <p:spPr>
          <a:xfrm>
            <a:off x="4853564" y="18941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Ζευγάρια σε Ομάδες</a:t>
            </a:r>
            <a:endParaRPr lang="en-US" sz="4800" b="1" dirty="0"/>
          </a:p>
        </p:txBody>
      </p:sp>
      <p:pic>
        <p:nvPicPr>
          <p:cNvPr id="20" name="Εικόνα 19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150B1A7F-CA3F-1D9A-B762-9F4A11AF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72515AFD-5553-9915-A0A8-92FDCB31E93A}"/>
              </a:ext>
            </a:extLst>
          </p:cNvPr>
          <p:cNvSpPr txBox="1">
            <a:spLocks/>
          </p:cNvSpPr>
          <p:nvPr/>
        </p:nvSpPr>
        <p:spPr>
          <a:xfrm>
            <a:off x="9176215" y="16652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Πώς Παίζουμε το Παιχνίδι;</a:t>
            </a:r>
            <a:endParaRPr lang="en-US" sz="4800" b="1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4523A37-67E8-B35A-B5E2-3FADCDFB4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664866"/>
              </p:ext>
            </p:extLst>
          </p:nvPr>
        </p:nvGraphicFramePr>
        <p:xfrm>
          <a:off x="8106038" y="730726"/>
          <a:ext cx="9340850" cy="882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oster of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1227E1BD-54ED-23C5-D78E-B45397332B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195">
            <a:off x="1400349" y="1754190"/>
            <a:ext cx="4917188" cy="7005102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21076EA3-846F-0EF6-F1B4-790C219C8E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9086" y="9152317"/>
            <a:ext cx="4593772" cy="8106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40E5C-58CE-A500-C454-F2486553B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7D3816E4-E6C7-2F4B-1836-6B51110A3C3A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6D472D6-82A0-B752-F19E-0A0D934287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ED4951E-BF88-F79F-240C-1F08DFCAEED9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CE85A0-5902-000B-97B4-B687205E98BD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578E7DA-F97F-32B1-3CC3-7AF26EA9A9AC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FEB1830-584A-5ADA-07A7-37B9E8816294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CC4203D-1560-A0D1-AE81-B97F60752349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7CE3228-FDEB-6369-9402-20249ACAF8C6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5CDF234-4552-13BA-01B2-82903202B316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D0B5208-5391-B958-D7B6-20A821808121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DFF0228-F68F-47B3-8A58-6494A3304C6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E14409F-B8F8-B191-7879-96708D8AA99C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E62C8C6-422C-E2F1-87AF-D42082D90CAA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EFA6914C-24A3-3033-0DB0-33C095A54767}"/>
              </a:ext>
            </a:extLst>
          </p:cNvPr>
          <p:cNvSpPr txBox="1">
            <a:spLocks/>
          </p:cNvSpPr>
          <p:nvPr/>
        </p:nvSpPr>
        <p:spPr>
          <a:xfrm>
            <a:off x="3386029" y="49792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1. </a:t>
            </a:r>
            <a:r>
              <a:rPr lang="el-GR" sz="4800" b="1" dirty="0" err="1"/>
              <a:t>Προθ</a:t>
            </a:r>
            <a:r>
              <a:rPr lang="en-US" sz="4800" b="1" dirty="0" err="1"/>
              <a:t>έ</a:t>
            </a:r>
            <a:r>
              <a:rPr lang="el-GR" sz="4800" b="1" dirty="0" err="1"/>
              <a:t>ρμανση</a:t>
            </a:r>
            <a:endParaRPr lang="en-US" sz="4800" b="1" dirty="0"/>
          </a:p>
        </p:txBody>
      </p:sp>
      <p:pic>
        <p:nvPicPr>
          <p:cNvPr id="5" name="Picture 4" descr="A paper with lines and text&#10;&#10;Description automatically generated">
            <a:extLst>
              <a:ext uri="{FF2B5EF4-FFF2-40B4-BE49-F238E27FC236}">
                <a16:creationId xmlns:a16="http://schemas.microsoft.com/office/drawing/2014/main" id="{396FDFDF-C672-CC1E-E6FA-C111AF84A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19" y="1813477"/>
            <a:ext cx="5676900" cy="7975600"/>
          </a:xfrm>
          <a:prstGeom prst="rect">
            <a:avLst/>
          </a:prstGeom>
        </p:spPr>
      </p:pic>
      <p:pic>
        <p:nvPicPr>
          <p:cNvPr id="22" name="Picture 21" descr="A paper with lines on it&#10;&#10;Description automatically generated">
            <a:extLst>
              <a:ext uri="{FF2B5EF4-FFF2-40B4-BE49-F238E27FC236}">
                <a16:creationId xmlns:a16="http://schemas.microsoft.com/office/drawing/2014/main" id="{EAA06837-6B81-373B-F603-4DAFACF4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29" y="1883656"/>
            <a:ext cx="5638800" cy="7797800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0C304C29-46F4-2FB0-C896-A989CB5D3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109C5-AFED-A3CA-BDB6-3DBB4109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3F758F23-8FF5-868D-2C57-E73D02D92391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D23004C-6F77-B004-85DF-535830ABA8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4E094C0-6132-3C63-59AE-6EFE5684A5B9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F04273C-F5AE-70C1-460D-842535AD8F70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D7BEE25-FA16-EC36-470C-3965B730427B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F8A9A37-2EA7-5B54-6A72-747FE508AE58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ED069EC-3AF2-CB64-8BF3-EFDAA23C406C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9199ACD-5D02-DB7E-D325-9373F3915D1D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DAFCDFB4-5AB1-6161-6B0D-B69D64388105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6EC41BE-ECEB-630D-DD09-C086CDF984B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E0AA8DA-EE46-596F-2CEE-CABD63A90AA9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F4C5A46-0BA1-5334-27B6-A1A9B9EEF90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AEA8FC0-0A2B-A82D-9DF4-95D3224ECAF7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68A63668-6946-D361-C6A1-3D32D76339A5}"/>
              </a:ext>
            </a:extLst>
          </p:cNvPr>
          <p:cNvSpPr txBox="1">
            <a:spLocks/>
          </p:cNvSpPr>
          <p:nvPr/>
        </p:nvSpPr>
        <p:spPr>
          <a:xfrm>
            <a:off x="4626702" y="-73577"/>
            <a:ext cx="10079898" cy="16575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</a:t>
            </a:r>
            <a:r>
              <a:rPr lang="el-GR" sz="4800" b="1" dirty="0" err="1"/>
              <a:t>Αναδιηγούμαι</a:t>
            </a:r>
            <a:r>
              <a:rPr lang="el-GR" sz="4800" b="1" dirty="0"/>
              <a:t> τη δική μου ιστορία</a:t>
            </a:r>
            <a:endParaRPr lang="en-US" sz="4800" b="1" dirty="0"/>
          </a:p>
        </p:txBody>
      </p:sp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5AA7B24D-CE4C-3A0E-7486-C2A8E4AEA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32" y="1458584"/>
            <a:ext cx="6648741" cy="468911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AAB5555-55E3-55E7-EA09-8F8EA14C5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19" y="5898262"/>
            <a:ext cx="6639953" cy="427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2BCE2-9A91-3B0E-FEFA-EE996AC56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78" y="1409450"/>
            <a:ext cx="7419474" cy="4436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6409B-A183-3CC1-6A00-236DDC1E5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72" y="6007976"/>
            <a:ext cx="7383379" cy="41922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B895D5-0CD6-89D0-2E2E-FA4DBB698851}"/>
              </a:ext>
            </a:extLst>
          </p:cNvPr>
          <p:cNvSpPr txBox="1"/>
          <p:nvPr/>
        </p:nvSpPr>
        <p:spPr>
          <a:xfrm>
            <a:off x="15424451" y="1505714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θημα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3EA75-E40C-9CC0-BEBB-A2554A66319D}"/>
              </a:ext>
            </a:extLst>
          </p:cNvPr>
          <p:cNvSpPr txBox="1"/>
          <p:nvPr/>
        </p:nvSpPr>
        <p:spPr>
          <a:xfrm>
            <a:off x="15401582" y="6147696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θημα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9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946BCC-499E-93DF-BD62-DB619CADB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7161C4E4-F077-F928-15BD-5F28556A6731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80DC803-AC5D-1CB3-8311-A73E60923A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8C2176A-B354-A204-A3B2-15069CD3C0B0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9F95768-DF43-15A8-02E2-065381C87CA9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ADBFEAB-68DB-825F-6700-A9952C0CB010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F1C6DCB-2B76-DEBA-F08C-6C8364CFE4C8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F33AEA6-4DAF-8D7B-2DBA-339F591095BE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67EA0C5-78CB-F38D-B1BF-3E4C4D978DA1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3CF5EF01-843C-F0CE-CBB9-6FCC7ABA5478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0F3BD2E-359B-2129-DC16-B7429E451CC5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36A619A-AFB7-9008-217F-D28ACD380BD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E71958A-E07E-35C3-B9F1-23A82AFEF1CB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224611D-1ED4-DA24-9EAC-6BA687F0E7FA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902124AC-7693-1EB4-6FC4-7C32263DA527}"/>
              </a:ext>
            </a:extLst>
          </p:cNvPr>
          <p:cNvSpPr txBox="1">
            <a:spLocks/>
          </p:cNvSpPr>
          <p:nvPr/>
        </p:nvSpPr>
        <p:spPr>
          <a:xfrm>
            <a:off x="3131875" y="544671"/>
            <a:ext cx="5245646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Οπτικό Βοήθημα – Συνδετικές Λέξεις &amp; Συναισθήματα</a:t>
            </a:r>
            <a:endParaRPr lang="en-US" sz="4800" b="1" dirty="0"/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C90EE159-C039-1634-02F1-47FB3A92E5A4}"/>
              </a:ext>
            </a:extLst>
          </p:cNvPr>
          <p:cNvSpPr txBox="1">
            <a:spLocks/>
          </p:cNvSpPr>
          <p:nvPr/>
        </p:nvSpPr>
        <p:spPr>
          <a:xfrm>
            <a:off x="10089897" y="544671"/>
            <a:ext cx="666305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Βοηθητικές Ερωτήσεις κατά την </a:t>
            </a:r>
            <a:r>
              <a:rPr lang="el-GR" sz="4800" b="1" dirty="0" err="1"/>
              <a:t>Αναδιήγηση</a:t>
            </a:r>
            <a:endParaRPr lang="en-US" sz="4800" b="1" dirty="0"/>
          </a:p>
        </p:txBody>
      </p:sp>
      <p:pic>
        <p:nvPicPr>
          <p:cNvPr id="25" name="Picture 24" descr="A paper with text and a person running&#10;&#10;Description automatically generated with medium confidence">
            <a:extLst>
              <a:ext uri="{FF2B5EF4-FFF2-40B4-BE49-F238E27FC236}">
                <a16:creationId xmlns:a16="http://schemas.microsoft.com/office/drawing/2014/main" id="{39B9620F-1951-9B81-D4FA-B1E2E4863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24" y="1889814"/>
            <a:ext cx="5887395" cy="7623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55EAA-02E3-2FDD-DA95-97E109187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34" y="2033429"/>
            <a:ext cx="5969000" cy="7708900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051EDB3B-241D-5FD9-799F-E2EA07803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0286" y="9533316"/>
            <a:ext cx="4027715" cy="7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ED588-3268-9517-7FEA-BADC466F5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9A371FF8-3034-5725-CC36-BF44615FB9BE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0246B5C-25A1-874E-5B40-248B830F04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BC68E4E-6A99-FF4E-FABD-23534BDAF314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C2F2F35-526E-823A-DE71-B705CFE8AA3C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8A5090F-183C-7670-C1D5-8E659803117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559B81F-E8A6-FA76-CA75-D22B27AD8643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A668369-C43C-2FFD-5A71-A8FDBA97A88C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45CE860-34FC-A836-5996-B77E40996795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0413961-85F3-A05C-28CA-736761DED8F0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A1CD4AD-2D96-73A6-55A1-1A40AA9F063C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79242B97-9307-E4C3-40AF-891F72A021B0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D629B748-3B2C-500E-B6DD-7399F3CBF09F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F959B29-55C0-EB0A-4399-3523B98532AC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BA2C47D9-FDCE-077D-51D4-C38823C65783}"/>
              </a:ext>
            </a:extLst>
          </p:cNvPr>
          <p:cNvSpPr txBox="1">
            <a:spLocks/>
          </p:cNvSpPr>
          <p:nvPr/>
        </p:nvSpPr>
        <p:spPr>
          <a:xfrm>
            <a:off x="586680" y="1943100"/>
            <a:ext cx="3808247" cy="14316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Λίστα Ελέγχου </a:t>
            </a:r>
            <a:r>
              <a:rPr lang="el-GR" sz="4800" b="1" dirty="0" err="1"/>
              <a:t>Αναδιήγησης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AEC6A-0ABA-9E6E-CBA2-77A660DEC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26" y="0"/>
            <a:ext cx="5537926" cy="10490541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5311836-D220-965B-6EEA-F0B06451A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9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F7964-BA61-EA82-AA94-7567CF64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A2B63A-DFC4-1881-DB80-0FBB70E6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8" y="-38101"/>
            <a:ext cx="4783499" cy="10639162"/>
          </a:xfrm>
          <a:prstGeom prst="rect">
            <a:avLst/>
          </a:prstGeom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744BD734-0E54-6810-4333-0F3F24CB2886}"/>
              </a:ext>
            </a:extLst>
          </p:cNvPr>
          <p:cNvGrpSpPr/>
          <p:nvPr/>
        </p:nvGrpSpPr>
        <p:grpSpPr>
          <a:xfrm>
            <a:off x="0" y="0"/>
            <a:ext cx="3220808" cy="1721820"/>
            <a:chOff x="0" y="0"/>
            <a:chExt cx="4294410" cy="229576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485BD32-467A-AAF5-3CCF-9F8B0645F4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598" y="323457"/>
              <a:ext cx="3981812" cy="1972302"/>
              <a:chOff x="0" y="0"/>
              <a:chExt cx="1376096" cy="681622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1AF4273-A7CF-4E7D-B21E-D40E0A8B7C2C}"/>
                  </a:ext>
                </a:extLst>
              </p:cNvPr>
              <p:cNvSpPr/>
              <p:nvPr/>
            </p:nvSpPr>
            <p:spPr>
              <a:xfrm>
                <a:off x="471678" y="101981"/>
                <a:ext cx="164211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64211" h="212471">
                    <a:moveTo>
                      <a:pt x="116967" y="77724"/>
                    </a:moveTo>
                    <a:cubicBezTo>
                      <a:pt x="116967" y="50546"/>
                      <a:pt x="102489" y="40259"/>
                      <a:pt x="69723" y="40259"/>
                    </a:cubicBezTo>
                    <a:lnTo>
                      <a:pt x="46482" y="40259"/>
                    </a:lnTo>
                    <a:lnTo>
                      <a:pt x="46482" y="115697"/>
                    </a:lnTo>
                    <a:lnTo>
                      <a:pt x="69723" y="115697"/>
                    </a:lnTo>
                    <a:cubicBezTo>
                      <a:pt x="102362" y="115697"/>
                      <a:pt x="116967" y="105156"/>
                      <a:pt x="116967" y="77724"/>
                    </a:cubicBezTo>
                    <a:moveTo>
                      <a:pt x="127" y="192913"/>
                    </a:moveTo>
                    <a:lnTo>
                      <a:pt x="127" y="19558"/>
                    </a:lnTo>
                    <a:cubicBezTo>
                      <a:pt x="127" y="6985"/>
                      <a:pt x="7112" y="0"/>
                      <a:pt x="19685" y="0"/>
                    </a:cubicBezTo>
                    <a:lnTo>
                      <a:pt x="62103" y="0"/>
                    </a:lnTo>
                    <a:cubicBezTo>
                      <a:pt x="136271" y="0"/>
                      <a:pt x="164211" y="22987"/>
                      <a:pt x="164211" y="78486"/>
                    </a:cubicBezTo>
                    <a:cubicBezTo>
                      <a:pt x="164211" y="133985"/>
                      <a:pt x="136271" y="156337"/>
                      <a:pt x="62611" y="156337"/>
                    </a:cubicBezTo>
                    <a:lnTo>
                      <a:pt x="46482" y="156337"/>
                    </a:ln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613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8369196-6E47-7D52-F8E0-77488C3B0C7F}"/>
                  </a:ext>
                </a:extLst>
              </p:cNvPr>
              <p:cNvSpPr/>
              <p:nvPr/>
            </p:nvSpPr>
            <p:spPr>
              <a:xfrm>
                <a:off x="667004" y="101981"/>
                <a:ext cx="46482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212471">
                    <a:moveTo>
                      <a:pt x="0" y="192913"/>
                    </a:move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26924" y="0"/>
                    </a:lnTo>
                    <a:cubicBezTo>
                      <a:pt x="39497" y="0"/>
                      <a:pt x="46482" y="6985"/>
                      <a:pt x="46482" y="19558"/>
                    </a:cubicBezTo>
                    <a:lnTo>
                      <a:pt x="46482" y="192913"/>
                    </a:lnTo>
                    <a:cubicBezTo>
                      <a:pt x="46482" y="205486"/>
                      <a:pt x="39497" y="212471"/>
                      <a:pt x="26924" y="212471"/>
                    </a:cubicBezTo>
                    <a:lnTo>
                      <a:pt x="19558" y="212471"/>
                    </a:lnTo>
                    <a:cubicBezTo>
                      <a:pt x="6985" y="212471"/>
                      <a:pt x="0" y="205486"/>
                      <a:pt x="0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6E0B93D-04D0-0291-DFBA-F4E466AF05A5}"/>
                  </a:ext>
                </a:extLst>
              </p:cNvPr>
              <p:cNvSpPr/>
              <p:nvPr/>
            </p:nvSpPr>
            <p:spPr>
              <a:xfrm>
                <a:off x="735965" y="101981"/>
                <a:ext cx="207264" cy="212344"/>
              </a:xfrm>
              <a:custGeom>
                <a:avLst/>
                <a:gdLst/>
                <a:ahLst/>
                <a:cxnLst/>
                <a:rect l="l" t="t" r="r" b="b"/>
                <a:pathLst>
                  <a:path w="207264" h="212344">
                    <a:moveTo>
                      <a:pt x="73279" y="196850"/>
                    </a:moveTo>
                    <a:lnTo>
                      <a:pt x="5207" y="22479"/>
                    </a:lnTo>
                    <a:cubicBezTo>
                      <a:pt x="0" y="9271"/>
                      <a:pt x="6350" y="0"/>
                      <a:pt x="20701" y="0"/>
                    </a:cubicBezTo>
                    <a:lnTo>
                      <a:pt x="30226" y="0"/>
                    </a:lnTo>
                    <a:cubicBezTo>
                      <a:pt x="41402" y="0"/>
                      <a:pt x="48006" y="4953"/>
                      <a:pt x="52197" y="15875"/>
                    </a:cubicBezTo>
                    <a:lnTo>
                      <a:pt x="103632" y="157988"/>
                    </a:lnTo>
                    <a:lnTo>
                      <a:pt x="155067" y="15875"/>
                    </a:lnTo>
                    <a:cubicBezTo>
                      <a:pt x="159004" y="4953"/>
                      <a:pt x="165862" y="0"/>
                      <a:pt x="177038" y="0"/>
                    </a:cubicBezTo>
                    <a:lnTo>
                      <a:pt x="186563" y="0"/>
                    </a:lnTo>
                    <a:cubicBezTo>
                      <a:pt x="200914" y="0"/>
                      <a:pt x="207264" y="9144"/>
                      <a:pt x="202057" y="22479"/>
                    </a:cubicBezTo>
                    <a:lnTo>
                      <a:pt x="133731" y="196850"/>
                    </a:lnTo>
                    <a:cubicBezTo>
                      <a:pt x="129667" y="207264"/>
                      <a:pt x="122428" y="212344"/>
                      <a:pt x="111252" y="212344"/>
                    </a:cubicBezTo>
                    <a:lnTo>
                      <a:pt x="95758" y="212344"/>
                    </a:lnTo>
                    <a:cubicBezTo>
                      <a:pt x="84582" y="212344"/>
                      <a:pt x="77343" y="207264"/>
                      <a:pt x="73279" y="19685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6D6A954-8E63-A647-B4A7-3F32AF8C9529}"/>
                  </a:ext>
                </a:extLst>
              </p:cNvPr>
              <p:cNvSpPr/>
              <p:nvPr/>
            </p:nvSpPr>
            <p:spPr>
              <a:xfrm>
                <a:off x="951103" y="100076"/>
                <a:ext cx="201676" cy="217043"/>
              </a:xfrm>
              <a:custGeom>
                <a:avLst/>
                <a:gdLst/>
                <a:ahLst/>
                <a:cxnLst/>
                <a:rect l="l" t="t" r="r" b="b"/>
                <a:pathLst>
                  <a:path w="201676" h="217043">
                    <a:moveTo>
                      <a:pt x="155448" y="108331"/>
                    </a:moveTo>
                    <a:cubicBezTo>
                      <a:pt x="155448" y="65659"/>
                      <a:pt x="133731" y="40894"/>
                      <a:pt x="100965" y="40894"/>
                    </a:cubicBezTo>
                    <a:cubicBezTo>
                      <a:pt x="67310" y="40894"/>
                      <a:pt x="45720" y="65405"/>
                      <a:pt x="45720" y="108331"/>
                    </a:cubicBezTo>
                    <a:cubicBezTo>
                      <a:pt x="45720" y="152400"/>
                      <a:pt x="66675" y="176276"/>
                      <a:pt x="100584" y="176276"/>
                    </a:cubicBezTo>
                    <a:cubicBezTo>
                      <a:pt x="133985" y="176276"/>
                      <a:pt x="155448" y="152400"/>
                      <a:pt x="155448" y="108331"/>
                    </a:cubicBezTo>
                    <a:moveTo>
                      <a:pt x="127" y="108458"/>
                    </a:moveTo>
                    <a:cubicBezTo>
                      <a:pt x="127" y="32766"/>
                      <a:pt x="47752" y="0"/>
                      <a:pt x="101092" y="0"/>
                    </a:cubicBezTo>
                    <a:cubicBezTo>
                      <a:pt x="153543" y="0"/>
                      <a:pt x="201676" y="32766"/>
                      <a:pt x="201676" y="108458"/>
                    </a:cubicBezTo>
                    <a:cubicBezTo>
                      <a:pt x="201676" y="185674"/>
                      <a:pt x="153797" y="217043"/>
                      <a:pt x="100457" y="217043"/>
                    </a:cubicBezTo>
                    <a:cubicBezTo>
                      <a:pt x="47117" y="217043"/>
                      <a:pt x="0" y="185547"/>
                      <a:pt x="0" y="108458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1D2DA140-66B0-4306-5A12-FCF23D5EF518}"/>
                  </a:ext>
                </a:extLst>
              </p:cNvPr>
              <p:cNvSpPr/>
              <p:nvPr/>
            </p:nvSpPr>
            <p:spPr>
              <a:xfrm>
                <a:off x="1162812" y="101981"/>
                <a:ext cx="149733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49733" h="212471">
                    <a:moveTo>
                      <a:pt x="51943" y="192913"/>
                    </a:moveTo>
                    <a:lnTo>
                      <a:pt x="51943" y="41275"/>
                    </a:lnTo>
                    <a:lnTo>
                      <a:pt x="19558" y="41275"/>
                    </a:lnTo>
                    <a:cubicBezTo>
                      <a:pt x="6985" y="41275"/>
                      <a:pt x="0" y="34417"/>
                      <a:pt x="0" y="21717"/>
                    </a:cubicBezTo>
                    <a:lnTo>
                      <a:pt x="0" y="19558"/>
                    </a:lnTo>
                    <a:cubicBezTo>
                      <a:pt x="0" y="6985"/>
                      <a:pt x="6985" y="0"/>
                      <a:pt x="19558" y="0"/>
                    </a:cubicBezTo>
                    <a:lnTo>
                      <a:pt x="130175" y="0"/>
                    </a:lnTo>
                    <a:cubicBezTo>
                      <a:pt x="142748" y="0"/>
                      <a:pt x="149733" y="6985"/>
                      <a:pt x="149733" y="19558"/>
                    </a:cubicBezTo>
                    <a:lnTo>
                      <a:pt x="149733" y="21844"/>
                    </a:lnTo>
                    <a:cubicBezTo>
                      <a:pt x="149733" y="34417"/>
                      <a:pt x="142748" y="41402"/>
                      <a:pt x="130175" y="41402"/>
                    </a:cubicBezTo>
                    <a:lnTo>
                      <a:pt x="98171" y="41402"/>
                    </a:lnTo>
                    <a:lnTo>
                      <a:pt x="98171" y="192913"/>
                    </a:lnTo>
                    <a:cubicBezTo>
                      <a:pt x="98171" y="205486"/>
                      <a:pt x="91186" y="212471"/>
                      <a:pt x="78613" y="212471"/>
                    </a:cubicBezTo>
                    <a:lnTo>
                      <a:pt x="71374" y="212471"/>
                    </a:lnTo>
                    <a:cubicBezTo>
                      <a:pt x="58801" y="212471"/>
                      <a:pt x="51816" y="205486"/>
                      <a:pt x="51816" y="192913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14552FA-7CB5-038A-7CDA-EF08934C7F39}"/>
                  </a:ext>
                </a:extLst>
              </p:cNvPr>
              <p:cNvSpPr/>
              <p:nvPr/>
            </p:nvSpPr>
            <p:spPr>
              <a:xfrm>
                <a:off x="130175" y="538607"/>
                <a:ext cx="64262" cy="43434"/>
              </a:xfrm>
              <a:custGeom>
                <a:avLst/>
                <a:gdLst/>
                <a:ahLst/>
                <a:cxnLst/>
                <a:rect l="l" t="t" r="r" b="b"/>
                <a:pathLst>
                  <a:path w="64262" h="43434">
                    <a:moveTo>
                      <a:pt x="64262" y="43434"/>
                    </a:moveTo>
                    <a:lnTo>
                      <a:pt x="0" y="43434"/>
                    </a:lnTo>
                    <a:lnTo>
                      <a:pt x="0" y="0"/>
                    </a:lnTo>
                    <a:lnTo>
                      <a:pt x="64262" y="0"/>
                    </a:lnTo>
                    <a:close/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62C6C4C2-4462-FEC5-FCDA-18F19F2072F6}"/>
                  </a:ext>
                </a:extLst>
              </p:cNvPr>
              <p:cNvSpPr/>
              <p:nvPr/>
            </p:nvSpPr>
            <p:spPr>
              <a:xfrm>
                <a:off x="72390" y="222250"/>
                <a:ext cx="174244" cy="277241"/>
              </a:xfrm>
              <a:custGeom>
                <a:avLst/>
                <a:gdLst/>
                <a:ahLst/>
                <a:cxnLst/>
                <a:rect l="l" t="t" r="r" b="b"/>
                <a:pathLst>
                  <a:path w="174244" h="277241">
                    <a:moveTo>
                      <a:pt x="87122" y="277241"/>
                    </a:moveTo>
                    <a:cubicBezTo>
                      <a:pt x="39116" y="277241"/>
                      <a:pt x="0" y="238125"/>
                      <a:pt x="0" y="190119"/>
                    </a:cubicBezTo>
                    <a:lnTo>
                      <a:pt x="0" y="0"/>
                    </a:lnTo>
                    <a:lnTo>
                      <a:pt x="31369" y="0"/>
                    </a:lnTo>
                    <a:lnTo>
                      <a:pt x="31369" y="190119"/>
                    </a:lnTo>
                    <a:cubicBezTo>
                      <a:pt x="31369" y="220853"/>
                      <a:pt x="56388" y="245872"/>
                      <a:pt x="87122" y="245872"/>
                    </a:cubicBezTo>
                    <a:cubicBezTo>
                      <a:pt x="117856" y="245872"/>
                      <a:pt x="142875" y="220853"/>
                      <a:pt x="142875" y="190119"/>
                    </a:cubicBezTo>
                    <a:lnTo>
                      <a:pt x="142875" y="64516"/>
                    </a:lnTo>
                    <a:lnTo>
                      <a:pt x="174244" y="64516"/>
                    </a:lnTo>
                    <a:lnTo>
                      <a:pt x="174244" y="190119"/>
                    </a:lnTo>
                    <a:cubicBezTo>
                      <a:pt x="174244" y="238125"/>
                      <a:pt x="135128" y="277241"/>
                      <a:pt x="87122" y="277241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92E7913-BB27-D7E9-427C-C36F52964CA9}"/>
                  </a:ext>
                </a:extLst>
              </p:cNvPr>
              <p:cNvSpPr/>
              <p:nvPr/>
            </p:nvSpPr>
            <p:spPr>
              <a:xfrm>
                <a:off x="72390" y="63500"/>
                <a:ext cx="3175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317500">
                    <a:moveTo>
                      <a:pt x="158750" y="31369"/>
                    </a:moveTo>
                    <a:cubicBezTo>
                      <a:pt x="88519" y="31369"/>
                      <a:pt x="31369" y="88519"/>
                      <a:pt x="31369" y="158750"/>
                    </a:cubicBezTo>
                    <a:cubicBezTo>
                      <a:pt x="31369" y="228981"/>
                      <a:pt x="88519" y="286131"/>
                      <a:pt x="158750" y="286131"/>
                    </a:cubicBezTo>
                    <a:cubicBezTo>
                      <a:pt x="228981" y="286131"/>
                      <a:pt x="286131" y="228981"/>
                      <a:pt x="286131" y="158750"/>
                    </a:cubicBezTo>
                    <a:cubicBezTo>
                      <a:pt x="286131" y="88519"/>
                      <a:pt x="228981" y="31369"/>
                      <a:pt x="158750" y="31369"/>
                    </a:cubicBezTo>
                    <a:moveTo>
                      <a:pt x="158750" y="317500"/>
                    </a:moveTo>
                    <a:cubicBezTo>
                      <a:pt x="71247" y="317500"/>
                      <a:pt x="0" y="246253"/>
                      <a:pt x="0" y="158750"/>
                    </a:cubicBezTo>
                    <a:cubicBezTo>
                      <a:pt x="0" y="71247"/>
                      <a:pt x="71247" y="0"/>
                      <a:pt x="158750" y="0"/>
                    </a:cubicBezTo>
                    <a:cubicBezTo>
                      <a:pt x="246253" y="0"/>
                      <a:pt x="317500" y="71247"/>
                      <a:pt x="317500" y="158750"/>
                    </a:cubicBezTo>
                    <a:cubicBezTo>
                      <a:pt x="317500" y="246253"/>
                      <a:pt x="246253" y="317500"/>
                      <a:pt x="158750" y="317500"/>
                    </a:cubicBezTo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6ACD2FD-597C-A439-F181-BDB0F8E7E7DF}"/>
                  </a:ext>
                </a:extLst>
              </p:cNvPr>
              <p:cNvSpPr/>
              <p:nvPr/>
            </p:nvSpPr>
            <p:spPr>
              <a:xfrm>
                <a:off x="151003" y="142240"/>
                <a:ext cx="160274" cy="160274"/>
              </a:xfrm>
              <a:custGeom>
                <a:avLst/>
                <a:gdLst/>
                <a:ahLst/>
                <a:cxnLst/>
                <a:rect l="l" t="t" r="r" b="b"/>
                <a:pathLst>
                  <a:path w="160274" h="160274">
                    <a:moveTo>
                      <a:pt x="80137" y="31242"/>
                    </a:moveTo>
                    <a:cubicBezTo>
                      <a:pt x="53213" y="31242"/>
                      <a:pt x="31369" y="53086"/>
                      <a:pt x="31369" y="80010"/>
                    </a:cubicBezTo>
                    <a:cubicBezTo>
                      <a:pt x="31369" y="106934"/>
                      <a:pt x="53213" y="128778"/>
                      <a:pt x="80137" y="128778"/>
                    </a:cubicBezTo>
                    <a:cubicBezTo>
                      <a:pt x="107061" y="128778"/>
                      <a:pt x="128905" y="106934"/>
                      <a:pt x="128905" y="80010"/>
                    </a:cubicBezTo>
                    <a:cubicBezTo>
                      <a:pt x="128905" y="53086"/>
                      <a:pt x="107061" y="31242"/>
                      <a:pt x="80137" y="31242"/>
                    </a:cubicBezTo>
                    <a:moveTo>
                      <a:pt x="80137" y="160274"/>
                    </a:moveTo>
                    <a:cubicBezTo>
                      <a:pt x="35941" y="160274"/>
                      <a:pt x="0" y="124333"/>
                      <a:pt x="0" y="80137"/>
                    </a:cubicBezTo>
                    <a:cubicBezTo>
                      <a:pt x="0" y="35941"/>
                      <a:pt x="35941" y="0"/>
                      <a:pt x="80137" y="0"/>
                    </a:cubicBezTo>
                    <a:cubicBezTo>
                      <a:pt x="124333" y="0"/>
                      <a:pt x="160274" y="35941"/>
                      <a:pt x="160274" y="80137"/>
                    </a:cubicBezTo>
                    <a:cubicBezTo>
                      <a:pt x="160274" y="124333"/>
                      <a:pt x="124333" y="160274"/>
                      <a:pt x="80137" y="160274"/>
                    </a:cubicBezTo>
                  </a:path>
                </a:pathLst>
              </a:custGeom>
              <a:solidFill>
                <a:srgbClr val="E4E52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643844DC-2C21-CE4E-DBFE-26EC6B47A096}"/>
                  </a:ext>
                </a:extLst>
              </p:cNvPr>
              <p:cNvSpPr/>
              <p:nvPr/>
            </p:nvSpPr>
            <p:spPr>
              <a:xfrm>
                <a:off x="61468" y="481076"/>
                <a:ext cx="196215" cy="137033"/>
              </a:xfrm>
              <a:custGeom>
                <a:avLst/>
                <a:gdLst/>
                <a:ahLst/>
                <a:cxnLst/>
                <a:rect l="l" t="t" r="r" b="b"/>
                <a:pathLst>
                  <a:path w="196215" h="137033">
                    <a:moveTo>
                      <a:pt x="100838" y="137033"/>
                    </a:moveTo>
                    <a:lnTo>
                      <a:pt x="91567" y="134874"/>
                    </a:lnTo>
                    <a:lnTo>
                      <a:pt x="5461" y="27686"/>
                    </a:lnTo>
                    <a:cubicBezTo>
                      <a:pt x="0" y="20955"/>
                      <a:pt x="1143" y="11049"/>
                      <a:pt x="7874" y="5588"/>
                    </a:cubicBezTo>
                    <a:lnTo>
                      <a:pt x="24511" y="1270"/>
                    </a:lnTo>
                    <a:lnTo>
                      <a:pt x="100457" y="95758"/>
                    </a:lnTo>
                    <a:lnTo>
                      <a:pt x="165862" y="8382"/>
                    </a:lnTo>
                    <a:cubicBezTo>
                      <a:pt x="171069" y="1397"/>
                      <a:pt x="180848" y="0"/>
                      <a:pt x="187833" y="5207"/>
                    </a:cubicBezTo>
                    <a:lnTo>
                      <a:pt x="196215" y="20193"/>
                    </a:lnTo>
                    <a:lnTo>
                      <a:pt x="113538" y="130683"/>
                    </a:lnTo>
                    <a:cubicBezTo>
                      <a:pt x="110617" y="134620"/>
                      <a:pt x="106045" y="136906"/>
                      <a:pt x="101219" y="137033"/>
                    </a:cubicBezTo>
                    <a:close/>
                  </a:path>
                </a:pathLst>
              </a:custGeom>
              <a:solidFill>
                <a:srgbClr val="75439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33C1CF-9C12-135F-FB88-B08C88BD0BE9}"/>
                </a:ext>
              </a:extLst>
            </p:cNvPr>
            <p:cNvSpPr/>
            <p:nvPr/>
          </p:nvSpPr>
          <p:spPr>
            <a:xfrm>
              <a:off x="0" y="0"/>
              <a:ext cx="1542293" cy="1622110"/>
            </a:xfrm>
            <a:custGeom>
              <a:avLst/>
              <a:gdLst/>
              <a:ahLst/>
              <a:cxnLst/>
              <a:rect l="l" t="t" r="r" b="b"/>
              <a:pathLst>
                <a:path w="1542293" h="1622110">
                  <a:moveTo>
                    <a:pt x="0" y="0"/>
                  </a:moveTo>
                  <a:lnTo>
                    <a:pt x="1542293" y="0"/>
                  </a:lnTo>
                  <a:lnTo>
                    <a:pt x="1542293" y="1622110"/>
                  </a:lnTo>
                  <a:lnTo>
                    <a:pt x="0" y="1622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itle 21">
            <a:extLst>
              <a:ext uri="{FF2B5EF4-FFF2-40B4-BE49-F238E27FC236}">
                <a16:creationId xmlns:a16="http://schemas.microsoft.com/office/drawing/2014/main" id="{E8D002CF-6349-C9F0-2289-34FF45B2F568}"/>
              </a:ext>
            </a:extLst>
          </p:cNvPr>
          <p:cNvSpPr txBox="1">
            <a:spLocks/>
          </p:cNvSpPr>
          <p:nvPr/>
        </p:nvSpPr>
        <p:spPr>
          <a:xfrm>
            <a:off x="-31102" y="1790699"/>
            <a:ext cx="5601427" cy="1987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/>
              <a:t>Λίστα Ελέγχου </a:t>
            </a:r>
            <a:r>
              <a:rPr lang="el-GR" sz="4800" b="1" dirty="0" err="1"/>
              <a:t>Αναδιήγησης</a:t>
            </a:r>
            <a:endParaRPr lang="en-US" sz="4800" b="1" dirty="0"/>
          </a:p>
          <a:p>
            <a:r>
              <a:rPr lang="el-GR" sz="4800" b="1" dirty="0"/>
              <a:t>Σενάριο 1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169BF-688E-199C-28B2-C20A57B84A6F}"/>
              </a:ext>
            </a:extLst>
          </p:cNvPr>
          <p:cNvSpPr txBox="1"/>
          <p:nvPr/>
        </p:nvSpPr>
        <p:spPr>
          <a:xfrm>
            <a:off x="11707594" y="1122322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CB6A5-4899-0B19-0410-94B83DC30DDF}"/>
              </a:ext>
            </a:extLst>
          </p:cNvPr>
          <p:cNvSpPr txBox="1"/>
          <p:nvPr/>
        </p:nvSpPr>
        <p:spPr>
          <a:xfrm>
            <a:off x="11707594" y="179070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5E1E2-52AF-467D-47DD-D5BE8DBFC43A}"/>
              </a:ext>
            </a:extLst>
          </p:cNvPr>
          <p:cNvSpPr txBox="1"/>
          <p:nvPr/>
        </p:nvSpPr>
        <p:spPr>
          <a:xfrm>
            <a:off x="11707593" y="2384712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B81C13-A1A2-F76A-2A26-44EEFDBAF923}"/>
              </a:ext>
            </a:extLst>
          </p:cNvPr>
          <p:cNvSpPr txBox="1"/>
          <p:nvPr/>
        </p:nvSpPr>
        <p:spPr>
          <a:xfrm>
            <a:off x="11734800" y="278130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74D544-AD5B-298C-4A1C-BD10824195B1}"/>
              </a:ext>
            </a:extLst>
          </p:cNvPr>
          <p:cNvSpPr txBox="1"/>
          <p:nvPr/>
        </p:nvSpPr>
        <p:spPr>
          <a:xfrm>
            <a:off x="11707592" y="3778199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C1C105-6AEB-D2E5-567E-FD15DBE38D1D}"/>
              </a:ext>
            </a:extLst>
          </p:cNvPr>
          <p:cNvSpPr txBox="1"/>
          <p:nvPr/>
        </p:nvSpPr>
        <p:spPr>
          <a:xfrm>
            <a:off x="11734800" y="331470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EF7CA-51D1-F507-5600-AF35CC755841}"/>
              </a:ext>
            </a:extLst>
          </p:cNvPr>
          <p:cNvSpPr txBox="1"/>
          <p:nvPr/>
        </p:nvSpPr>
        <p:spPr>
          <a:xfrm>
            <a:off x="11730571" y="4381500"/>
            <a:ext cx="614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8EF709-04D5-BE04-1CCD-693DD3C27A94}"/>
              </a:ext>
            </a:extLst>
          </p:cNvPr>
          <p:cNvSpPr/>
          <p:nvPr/>
        </p:nvSpPr>
        <p:spPr>
          <a:xfrm>
            <a:off x="9608799" y="8329642"/>
            <a:ext cx="457200" cy="652483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C423326-844B-F027-CF57-14D552993986}"/>
              </a:ext>
            </a:extLst>
          </p:cNvPr>
          <p:cNvSpPr/>
          <p:nvPr/>
        </p:nvSpPr>
        <p:spPr>
          <a:xfrm>
            <a:off x="10002364" y="6929417"/>
            <a:ext cx="533400" cy="652483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9BD0B8-6B6E-F51D-1EC7-FC26F87746CB}"/>
              </a:ext>
            </a:extLst>
          </p:cNvPr>
          <p:cNvSpPr/>
          <p:nvPr/>
        </p:nvSpPr>
        <p:spPr>
          <a:xfrm>
            <a:off x="10046008" y="7581900"/>
            <a:ext cx="559837" cy="7620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3F30B-91CB-99B3-070B-04F120515BFA}"/>
              </a:ext>
            </a:extLst>
          </p:cNvPr>
          <p:cNvSpPr txBox="1"/>
          <p:nvPr/>
        </p:nvSpPr>
        <p:spPr>
          <a:xfrm>
            <a:off x="1291936" y="8111579"/>
            <a:ext cx="454176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4400" b="1" dirty="0"/>
              <a:t>9</a:t>
            </a:r>
            <a:r>
              <a:rPr lang="en-US" sz="4400" b="1" dirty="0"/>
              <a:t> + 3 + 4 + 2 = 1</a:t>
            </a:r>
            <a:r>
              <a:rPr lang="el-GR" sz="4400" b="1" dirty="0"/>
              <a:t>8</a:t>
            </a:r>
            <a:endParaRPr lang="en-US" sz="4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390DA6-274B-0948-C62C-4173C673D921}"/>
              </a:ext>
            </a:extLst>
          </p:cNvPr>
          <p:cNvSpPr/>
          <p:nvPr/>
        </p:nvSpPr>
        <p:spPr>
          <a:xfrm>
            <a:off x="11811000" y="8952359"/>
            <a:ext cx="831537" cy="76944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l-GR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4E2F92-6F9C-9C48-3269-7A0BCE95ED88}"/>
              </a:ext>
            </a:extLst>
          </p:cNvPr>
          <p:cNvSpPr txBox="1"/>
          <p:nvPr/>
        </p:nvSpPr>
        <p:spPr>
          <a:xfrm>
            <a:off x="11811000" y="551557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C0C023-E7CE-5CA2-CC45-8E56571BB66F}"/>
              </a:ext>
            </a:extLst>
          </p:cNvPr>
          <p:cNvSpPr txBox="1"/>
          <p:nvPr/>
        </p:nvSpPr>
        <p:spPr>
          <a:xfrm>
            <a:off x="11783009" y="4982170"/>
            <a:ext cx="63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✓</a:t>
            </a:r>
          </a:p>
        </p:txBody>
      </p:sp>
      <p:pic>
        <p:nvPicPr>
          <p:cNvPr id="32" name="Εικόνα 31" descr="Εικόνα που περιέχει κείμενο, γραμματοσειρά, στιγμιότυπο οθόνης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35344CC0-9A79-F7E7-4614-7E431722C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6143" y="193374"/>
            <a:ext cx="4593772" cy="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56ed981-c658-4552-ba3c-31782ae0efdf">
      <UserInfo>
        <DisplayName/>
        <AccountId xsi:nil="true"/>
        <AccountType/>
      </UserInfo>
    </SharedWithUsers>
    <TaxCatchAll xmlns="a56ed981-c658-4552-ba3c-31782ae0efdf" xsi:nil="true"/>
    <lcf76f155ced4ddcb4097134ff3c332f xmlns="94c81aba-72ed-45a9-92f3-d50643c425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0F9DC96822A48A9232D0BA8FDEFAC" ma:contentTypeVersion="15" ma:contentTypeDescription="Create a new document." ma:contentTypeScope="" ma:versionID="59f1700ba32e098b8c112d39405baa54">
  <xsd:schema xmlns:xsd="http://www.w3.org/2001/XMLSchema" xmlns:xs="http://www.w3.org/2001/XMLSchema" xmlns:p="http://schemas.microsoft.com/office/2006/metadata/properties" xmlns:ns2="94c81aba-72ed-45a9-92f3-d50643c425b9" xmlns:ns3="a56ed981-c658-4552-ba3c-31782ae0efdf" targetNamespace="http://schemas.microsoft.com/office/2006/metadata/properties" ma:root="true" ma:fieldsID="ab0c627298fe21b5c771bf0856d76960" ns2:_="" ns3:_="">
    <xsd:import namespace="94c81aba-72ed-45a9-92f3-d50643c425b9"/>
    <xsd:import namespace="a56ed981-c658-4552-ba3c-31782ae0ef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81aba-72ed-45a9-92f3-d50643c42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d6df5be-0062-4bd9-a51f-606755187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ed981-c658-4552-ba3c-31782ae0efd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c8ca338-dfd1-48e3-82f1-84ad289b6528}" ma:internalName="TaxCatchAll" ma:showField="CatchAllData" ma:web="a56ed981-c658-4552-ba3c-31782ae0ef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83446-217C-471F-BAAD-B1DB88EC0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B72E6C-5B84-4B37-ABE8-E266F68B57B6}">
  <ds:schemaRefs>
    <ds:schemaRef ds:uri="http://schemas.microsoft.com/office/2006/metadata/properties"/>
    <ds:schemaRef ds:uri="http://schemas.microsoft.com/office/infopath/2007/PartnerControls"/>
    <ds:schemaRef ds:uri="a56ed981-c658-4552-ba3c-31782ae0efdf"/>
    <ds:schemaRef ds:uri="94c81aba-72ed-45a9-92f3-d50643c425b9"/>
  </ds:schemaRefs>
</ds:datastoreItem>
</file>

<file path=customXml/itemProps3.xml><?xml version="1.0" encoding="utf-8"?>
<ds:datastoreItem xmlns:ds="http://schemas.openxmlformats.org/officeDocument/2006/customXml" ds:itemID="{7E6E7419-FDC5-42E1-AFF8-384E5E3E5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81aba-72ed-45a9-92f3-d50643c425b9"/>
    <ds:schemaRef ds:uri="a56ed981-c658-4552-ba3c-31782ae0ef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359</Words>
  <Application>Microsoft Office PowerPoint</Application>
  <PresentationFormat>Προσαρμογή</PresentationFormat>
  <Paragraphs>158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Παρουσίαση του PowerPoint</vt:lpstr>
      <vt:lpstr>Ζευγάρια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Lefki Kourea</cp:lastModifiedBy>
  <cp:revision>51</cp:revision>
  <dcterms:created xsi:type="dcterms:W3CDTF">2006-08-16T00:00:00Z</dcterms:created>
  <dcterms:modified xsi:type="dcterms:W3CDTF">2026-06-26T12:59:34Z</dcterms:modified>
  <dc:identifier>DAGAmT_QPGI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0x0101004890F9DC96822A48A9232D0BA8FDEFAC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