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62" r:id="rId7"/>
    <p:sldId id="259" r:id="rId8"/>
    <p:sldId id="263" r:id="rId9"/>
    <p:sldId id="264" r:id="rId10"/>
    <p:sldId id="266" r:id="rId11"/>
    <p:sldId id="267" r:id="rId12"/>
    <p:sldId id="268" r:id="rId13"/>
    <p:sldId id="273" r:id="rId14"/>
    <p:sldId id="270" r:id="rId15"/>
    <p:sldId id="271" r:id="rId16"/>
    <p:sldId id="265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" panose="020B0604020202020204" charset="0"/>
      <p:regular r:id="rId23"/>
      <p:bold r:id="rId24"/>
      <p:italic r:id="rId25"/>
      <p:boldItalic r:id="rId26"/>
    </p:embeddedFont>
    <p:embeddedFont>
      <p:font typeface="Georgia Pro" panose="02040502050405020303" pitchFamily="18" charset="0"/>
      <p:regular r:id="rId27"/>
      <p:bold r:id="rId28"/>
      <p:italic r:id="rId29"/>
      <p:boldItalic r:id="rId30"/>
    </p:embeddedFont>
    <p:embeddedFont>
      <p:font typeface="Georgia Pro Bold" panose="02040802050405020203" charset="0"/>
      <p:regular r:id="rId31"/>
      <p:bold r:id="rId32"/>
      <p:italic r:id="rId33"/>
      <p:boldItalic r:id="rId34"/>
    </p:embeddedFont>
    <p:embeddedFont>
      <p:font typeface="IBM Plex Sans Condensed" panose="020B0506050203000203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47" d="100"/>
          <a:sy n="47" d="100"/>
        </p:scale>
        <p:origin x="6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Gerth" userId="25b3be22-66b4-4f77-bacc-b7d801175664" providerId="ADAL" clId="{F422313C-AF60-4653-ADA9-919DEA9E1774}"/>
    <pc:docChg chg="modSld">
      <pc:chgData name="Sabrina Gerth" userId="25b3be22-66b4-4f77-bacc-b7d801175664" providerId="ADAL" clId="{F422313C-AF60-4653-ADA9-919DEA9E1774}" dt="2026-06-16T08:56:27.230" v="4" actId="790"/>
      <pc:docMkLst>
        <pc:docMk/>
      </pc:docMkLst>
      <pc:sldChg chg="modSp mod">
        <pc:chgData name="Sabrina Gerth" userId="25b3be22-66b4-4f77-bacc-b7d801175664" providerId="ADAL" clId="{F422313C-AF60-4653-ADA9-919DEA9E1774}" dt="2026-06-16T08:56:27.230" v="4" actId="790"/>
        <pc:sldMkLst>
          <pc:docMk/>
          <pc:sldMk cId="3788696834" sldId="264"/>
        </pc:sldMkLst>
        <pc:spChg chg="mod">
          <ac:chgData name="Sabrina Gerth" userId="25b3be22-66b4-4f77-bacc-b7d801175664" providerId="ADAL" clId="{F422313C-AF60-4653-ADA9-919DEA9E1774}" dt="2026-06-16T08:56:27.230" v="4" actId="790"/>
          <ac:spMkLst>
            <pc:docMk/>
            <pc:sldMk cId="3788696834" sldId="264"/>
            <ac:spMk id="21" creationId="{68A63668-6946-D361-C6A1-3D32D76339A5}"/>
          </ac:spMkLst>
        </pc:spChg>
        <pc:picChg chg="mod">
          <ac:chgData name="Sabrina Gerth" userId="25b3be22-66b4-4f77-bacc-b7d801175664" providerId="ADAL" clId="{F422313C-AF60-4653-ADA9-919DEA9E1774}" dt="2026-06-16T08:56:11.034" v="3" actId="14826"/>
          <ac:picMkLst>
            <pc:docMk/>
            <pc:sldMk cId="3788696834" sldId="264"/>
            <ac:picMk id="6" creationId="{D86537FB-802E-C2A3-54D2-5AEA7FA3CA5B}"/>
          </ac:picMkLst>
        </pc:picChg>
      </pc:sldChg>
      <pc:sldChg chg="modSp mod">
        <pc:chgData name="Sabrina Gerth" userId="25b3be22-66b4-4f77-bacc-b7d801175664" providerId="ADAL" clId="{F422313C-AF60-4653-ADA9-919DEA9E1774}" dt="2026-06-16T08:30:51.423" v="0" actId="14826"/>
        <pc:sldMkLst>
          <pc:docMk/>
          <pc:sldMk cId="622390870" sldId="267"/>
        </pc:sldMkLst>
        <pc:picChg chg="mod">
          <ac:chgData name="Sabrina Gerth" userId="25b3be22-66b4-4f77-bacc-b7d801175664" providerId="ADAL" clId="{F422313C-AF60-4653-ADA9-919DEA9E1774}" dt="2026-06-16T08:30:51.423" v="0" actId="14826"/>
          <ac:picMkLst>
            <pc:docMk/>
            <pc:sldMk cId="622390870" sldId="267"/>
            <ac:picMk id="6" creationId="{DEC654B9-59B2-620C-2E35-05B1A0250EEE}"/>
          </ac:picMkLst>
        </pc:picChg>
      </pc:sldChg>
      <pc:sldChg chg="modSp mod">
        <pc:chgData name="Sabrina Gerth" userId="25b3be22-66b4-4f77-bacc-b7d801175664" providerId="ADAL" clId="{F422313C-AF60-4653-ADA9-919DEA9E1774}" dt="2026-06-16T08:31:02.308" v="1" actId="14826"/>
        <pc:sldMkLst>
          <pc:docMk/>
          <pc:sldMk cId="391562107" sldId="268"/>
        </pc:sldMkLst>
        <pc:picChg chg="mod">
          <ac:chgData name="Sabrina Gerth" userId="25b3be22-66b4-4f77-bacc-b7d801175664" providerId="ADAL" clId="{F422313C-AF60-4653-ADA9-919DEA9E1774}" dt="2026-06-16T08:31:02.308" v="1" actId="14826"/>
          <ac:picMkLst>
            <pc:docMk/>
            <pc:sldMk cId="391562107" sldId="268"/>
            <ac:picMk id="33" creationId="{2E126863-9126-432B-8CBE-D1A2B11C8650}"/>
          </ac:picMkLst>
        </pc:picChg>
      </pc:sldChg>
      <pc:sldChg chg="modSp mod">
        <pc:chgData name="Sabrina Gerth" userId="25b3be22-66b4-4f77-bacc-b7d801175664" providerId="ADAL" clId="{F422313C-AF60-4653-ADA9-919DEA9E1774}" dt="2026-06-16T08:31:10.521" v="2" actId="14826"/>
        <pc:sldMkLst>
          <pc:docMk/>
          <pc:sldMk cId="1008557864" sldId="273"/>
        </pc:sldMkLst>
        <pc:picChg chg="mod">
          <ac:chgData name="Sabrina Gerth" userId="25b3be22-66b4-4f77-bacc-b7d801175664" providerId="ADAL" clId="{F422313C-AF60-4653-ADA9-919DEA9E1774}" dt="2026-06-16T08:31:10.521" v="2" actId="14826"/>
          <ac:picMkLst>
            <pc:docMk/>
            <pc:sldMk cId="1008557864" sldId="273"/>
            <ac:picMk id="33" creationId="{2E126863-9126-432B-8CBE-D1A2B11C8650}"/>
          </ac:picMkLst>
        </pc:picChg>
      </pc:sldChg>
    </pc:docChg>
  </pc:docChgLst>
  <pc:docChgLst>
    <pc:chgData name="Sabrina Gerth" userId="25b3be22-66b4-4f77-bacc-b7d801175664" providerId="ADAL" clId="{7BC4A297-C771-4147-BC62-E7E7DFF08ECB}"/>
    <pc:docChg chg="undo custSel addSld delSld modSld">
      <pc:chgData name="Sabrina Gerth" userId="25b3be22-66b4-4f77-bacc-b7d801175664" providerId="ADAL" clId="{7BC4A297-C771-4147-BC62-E7E7DFF08ECB}" dt="2026-04-20T12:32:18.039" v="117" actId="47"/>
      <pc:docMkLst>
        <pc:docMk/>
      </pc:docMkLst>
      <pc:sldChg chg="modSp mod">
        <pc:chgData name="Sabrina Gerth" userId="25b3be22-66b4-4f77-bacc-b7d801175664" providerId="ADAL" clId="{7BC4A297-C771-4147-BC62-E7E7DFF08ECB}" dt="2026-04-20T12:26:24.665" v="19" actId="1076"/>
        <pc:sldMkLst>
          <pc:docMk/>
          <pc:sldMk cId="145238184" sldId="266"/>
        </pc:sldMkLst>
        <pc:spChg chg="mod">
          <ac:chgData name="Sabrina Gerth" userId="25b3be22-66b4-4f77-bacc-b7d801175664" providerId="ADAL" clId="{7BC4A297-C771-4147-BC62-E7E7DFF08ECB}" dt="2026-04-20T12:26:22.865" v="18" actId="1076"/>
          <ac:spMkLst>
            <pc:docMk/>
            <pc:sldMk cId="145238184" sldId="266"/>
            <ac:spMk id="7" creationId="{783A4B40-421F-8FDA-F042-8C1730822EFF}"/>
          </ac:spMkLst>
        </pc:spChg>
        <pc:spChg chg="mod">
          <ac:chgData name="Sabrina Gerth" userId="25b3be22-66b4-4f77-bacc-b7d801175664" providerId="ADAL" clId="{7BC4A297-C771-4147-BC62-E7E7DFF08ECB}" dt="2026-04-20T12:24:05.249" v="11" actId="20577"/>
          <ac:spMkLst>
            <pc:docMk/>
            <pc:sldMk cId="145238184" sldId="266"/>
            <ac:spMk id="21" creationId="{902124AC-7693-1EB4-6FC4-7C32263DA527}"/>
          </ac:spMkLst>
        </pc:spChg>
        <pc:picChg chg="mod">
          <ac:chgData name="Sabrina Gerth" userId="25b3be22-66b4-4f77-bacc-b7d801175664" providerId="ADAL" clId="{7BC4A297-C771-4147-BC62-E7E7DFF08ECB}" dt="2026-04-20T12:26:14.787" v="15" actId="1076"/>
          <ac:picMkLst>
            <pc:docMk/>
            <pc:sldMk cId="145238184" sldId="266"/>
            <ac:picMk id="3" creationId="{3F1CF329-2899-425A-B2B9-7787817843CD}"/>
          </ac:picMkLst>
        </pc:picChg>
        <pc:picChg chg="mod">
          <ac:chgData name="Sabrina Gerth" userId="25b3be22-66b4-4f77-bacc-b7d801175664" providerId="ADAL" clId="{7BC4A297-C771-4147-BC62-E7E7DFF08ECB}" dt="2026-04-20T12:26:24.665" v="19" actId="1076"/>
          <ac:picMkLst>
            <pc:docMk/>
            <pc:sldMk cId="145238184" sldId="266"/>
            <ac:picMk id="23" creationId="{CC3329DB-02D0-3F46-2DA1-E85D9A036FDB}"/>
          </ac:picMkLst>
        </pc:picChg>
      </pc:sldChg>
      <pc:sldChg chg="modSp mod">
        <pc:chgData name="Sabrina Gerth" userId="25b3be22-66b4-4f77-bacc-b7d801175664" providerId="ADAL" clId="{7BC4A297-C771-4147-BC62-E7E7DFF08ECB}" dt="2026-04-20T12:27:25.552" v="22" actId="14826"/>
        <pc:sldMkLst>
          <pc:docMk/>
          <pc:sldMk cId="622390870" sldId="267"/>
        </pc:sldMkLst>
        <pc:picChg chg="mod">
          <ac:chgData name="Sabrina Gerth" userId="25b3be22-66b4-4f77-bacc-b7d801175664" providerId="ADAL" clId="{7BC4A297-C771-4147-BC62-E7E7DFF08ECB}" dt="2026-04-20T12:27:25.552" v="22" actId="14826"/>
          <ac:picMkLst>
            <pc:docMk/>
            <pc:sldMk cId="622390870" sldId="267"/>
            <ac:picMk id="6" creationId="{DEC654B9-59B2-620C-2E35-05B1A0250EEE}"/>
          </ac:picMkLst>
        </pc:picChg>
      </pc:sldChg>
      <pc:sldChg chg="addSp delSp modSp mod">
        <pc:chgData name="Sabrina Gerth" userId="25b3be22-66b4-4f77-bacc-b7d801175664" providerId="ADAL" clId="{7BC4A297-C771-4147-BC62-E7E7DFF08ECB}" dt="2026-04-20T12:30:41.435" v="97" actId="1076"/>
        <pc:sldMkLst>
          <pc:docMk/>
          <pc:sldMk cId="391562107" sldId="268"/>
        </pc:sldMkLst>
        <pc:spChg chg="mod">
          <ac:chgData name="Sabrina Gerth" userId="25b3be22-66b4-4f77-bacc-b7d801175664" providerId="ADAL" clId="{7BC4A297-C771-4147-BC62-E7E7DFF08ECB}" dt="2026-04-20T12:29:18.966" v="70" actId="1037"/>
          <ac:spMkLst>
            <pc:docMk/>
            <pc:sldMk cId="391562107" sldId="268"/>
            <ac:spMk id="3" creationId="{4EC169BF-688E-199C-28B2-C20A57B84A6F}"/>
          </ac:spMkLst>
        </pc:spChg>
        <pc:spChg chg="del mod">
          <ac:chgData name="Sabrina Gerth" userId="25b3be22-66b4-4f77-bacc-b7d801175664" providerId="ADAL" clId="{7BC4A297-C771-4147-BC62-E7E7DFF08ECB}" dt="2026-04-20T12:28:29.357" v="46" actId="478"/>
          <ac:spMkLst>
            <pc:docMk/>
            <pc:sldMk cId="391562107" sldId="268"/>
            <ac:spMk id="4" creationId="{E28CB6A5-4899-0B19-0410-94B83DC30DDF}"/>
          </ac:spMkLst>
        </pc:spChg>
        <pc:spChg chg="del mod">
          <ac:chgData name="Sabrina Gerth" userId="25b3be22-66b4-4f77-bacc-b7d801175664" providerId="ADAL" clId="{7BC4A297-C771-4147-BC62-E7E7DFF08ECB}" dt="2026-04-20T12:28:34.672" v="50"/>
          <ac:spMkLst>
            <pc:docMk/>
            <pc:sldMk cId="391562107" sldId="268"/>
            <ac:spMk id="6" creationId="{C785E1E2-52AF-467D-47DD-D5BE8DBFC43A}"/>
          </ac:spMkLst>
        </pc:spChg>
        <pc:spChg chg="del">
          <ac:chgData name="Sabrina Gerth" userId="25b3be22-66b4-4f77-bacc-b7d801175664" providerId="ADAL" clId="{7BC4A297-C771-4147-BC62-E7E7DFF08ECB}" dt="2026-04-20T12:28:36.653" v="51" actId="478"/>
          <ac:spMkLst>
            <pc:docMk/>
            <pc:sldMk cId="391562107" sldId="268"/>
            <ac:spMk id="22" creationId="{D1B81C13-A1A2-F76A-2A26-44EEFDBAF923}"/>
          </ac:spMkLst>
        </pc:spChg>
        <pc:spChg chg="del">
          <ac:chgData name="Sabrina Gerth" userId="25b3be22-66b4-4f77-bacc-b7d801175664" providerId="ADAL" clId="{7BC4A297-C771-4147-BC62-E7E7DFF08ECB}" dt="2026-04-20T12:28:34.668" v="48" actId="478"/>
          <ac:spMkLst>
            <pc:docMk/>
            <pc:sldMk cId="391562107" sldId="268"/>
            <ac:spMk id="23" creationId="{8074D544-AD5B-298C-4A1C-BD10824195B1}"/>
          </ac:spMkLst>
        </pc:spChg>
        <pc:spChg chg="del">
          <ac:chgData name="Sabrina Gerth" userId="25b3be22-66b4-4f77-bacc-b7d801175664" providerId="ADAL" clId="{7BC4A297-C771-4147-BC62-E7E7DFF08ECB}" dt="2026-04-20T12:28:40.412" v="53" actId="478"/>
          <ac:spMkLst>
            <pc:docMk/>
            <pc:sldMk cId="391562107" sldId="268"/>
            <ac:spMk id="24" creationId="{25C1C105-6AEB-D2E5-567E-FD15DBE38D1D}"/>
          </ac:spMkLst>
        </pc:spChg>
        <pc:spChg chg="del">
          <ac:chgData name="Sabrina Gerth" userId="25b3be22-66b4-4f77-bacc-b7d801175664" providerId="ADAL" clId="{7BC4A297-C771-4147-BC62-E7E7DFF08ECB}" dt="2026-04-20T12:28:38.677" v="52" actId="478"/>
          <ac:spMkLst>
            <pc:docMk/>
            <pc:sldMk cId="391562107" sldId="268"/>
            <ac:spMk id="25" creationId="{5CEEF7CA-51D1-F507-5600-AF35CC755841}"/>
          </ac:spMkLst>
        </pc:spChg>
        <pc:spChg chg="mod">
          <ac:chgData name="Sabrina Gerth" userId="25b3be22-66b4-4f77-bacc-b7d801175664" providerId="ADAL" clId="{7BC4A297-C771-4147-BC62-E7E7DFF08ECB}" dt="2026-04-20T12:30:12.955" v="89" actId="14100"/>
          <ac:spMkLst>
            <pc:docMk/>
            <pc:sldMk cId="391562107" sldId="268"/>
            <ac:spMk id="26" creationId="{CB8EF709-04D5-BE04-1CCD-693DD3C27A94}"/>
          </ac:spMkLst>
        </pc:spChg>
        <pc:spChg chg="mod">
          <ac:chgData name="Sabrina Gerth" userId="25b3be22-66b4-4f77-bacc-b7d801175664" providerId="ADAL" clId="{7BC4A297-C771-4147-BC62-E7E7DFF08ECB}" dt="2026-04-20T12:30:23.187" v="91" actId="1076"/>
          <ac:spMkLst>
            <pc:docMk/>
            <pc:sldMk cId="391562107" sldId="268"/>
            <ac:spMk id="27" creationId="{9C423326-844B-F027-CF57-14D552993986}"/>
          </ac:spMkLst>
        </pc:spChg>
        <pc:spChg chg="mod">
          <ac:chgData name="Sabrina Gerth" userId="25b3be22-66b4-4f77-bacc-b7d801175664" providerId="ADAL" clId="{7BC4A297-C771-4147-BC62-E7E7DFF08ECB}" dt="2026-04-20T12:30:41.435" v="97" actId="1076"/>
          <ac:spMkLst>
            <pc:docMk/>
            <pc:sldMk cId="391562107" sldId="268"/>
            <ac:spMk id="29" creationId="{5223F30B-91CB-99B3-070B-04F120515BFA}"/>
          </ac:spMkLst>
        </pc:spChg>
        <pc:spChg chg="mod">
          <ac:chgData name="Sabrina Gerth" userId="25b3be22-66b4-4f77-bacc-b7d801175664" providerId="ADAL" clId="{7BC4A297-C771-4147-BC62-E7E7DFF08ECB}" dt="2026-04-20T12:30:35.938" v="96" actId="1076"/>
          <ac:spMkLst>
            <pc:docMk/>
            <pc:sldMk cId="391562107" sldId="268"/>
            <ac:spMk id="30" creationId="{13390DA6-274B-0948-C62C-4173C673D921}"/>
          </ac:spMkLst>
        </pc:spChg>
        <pc:spChg chg="mod">
          <ac:chgData name="Sabrina Gerth" userId="25b3be22-66b4-4f77-bacc-b7d801175664" providerId="ADAL" clId="{7BC4A297-C771-4147-BC62-E7E7DFF08ECB}" dt="2026-04-20T12:30:17.715" v="90" actId="1076"/>
          <ac:spMkLst>
            <pc:docMk/>
            <pc:sldMk cId="391562107" sldId="268"/>
            <ac:spMk id="32" creationId="{2073D759-0EE9-9A8B-3353-A1236197B701}"/>
          </ac:spMkLst>
        </pc:spChg>
        <pc:spChg chg="add mod">
          <ac:chgData name="Sabrina Gerth" userId="25b3be22-66b4-4f77-bacc-b7d801175664" providerId="ADAL" clId="{7BC4A297-C771-4147-BC62-E7E7DFF08ECB}" dt="2026-04-20T12:29:14.051" v="68" actId="1076"/>
          <ac:spMkLst>
            <pc:docMk/>
            <pc:sldMk cId="391562107" sldId="268"/>
            <ac:spMk id="36" creationId="{0E1004C8-6E14-42A7-B72F-4D4BE331B739}"/>
          </ac:spMkLst>
        </pc:spChg>
        <pc:spChg chg="add mod">
          <ac:chgData name="Sabrina Gerth" userId="25b3be22-66b4-4f77-bacc-b7d801175664" providerId="ADAL" clId="{7BC4A297-C771-4147-BC62-E7E7DFF08ECB}" dt="2026-04-20T12:29:34.667" v="76" actId="1076"/>
          <ac:spMkLst>
            <pc:docMk/>
            <pc:sldMk cId="391562107" sldId="268"/>
            <ac:spMk id="37" creationId="{5298203E-23E7-4B1B-8E6C-83F330FC70AF}"/>
          </ac:spMkLst>
        </pc:spChg>
        <pc:spChg chg="add mod">
          <ac:chgData name="Sabrina Gerth" userId="25b3be22-66b4-4f77-bacc-b7d801175664" providerId="ADAL" clId="{7BC4A297-C771-4147-BC62-E7E7DFF08ECB}" dt="2026-04-20T12:29:31.682" v="75" actId="1076"/>
          <ac:spMkLst>
            <pc:docMk/>
            <pc:sldMk cId="391562107" sldId="268"/>
            <ac:spMk id="38" creationId="{FABC85A8-13F0-458A-964B-FE4F1C584FC2}"/>
          </ac:spMkLst>
        </pc:spChg>
        <pc:spChg chg="add mod">
          <ac:chgData name="Sabrina Gerth" userId="25b3be22-66b4-4f77-bacc-b7d801175664" providerId="ADAL" clId="{7BC4A297-C771-4147-BC62-E7E7DFF08ECB}" dt="2026-04-20T12:29:26.283" v="73" actId="1076"/>
          <ac:spMkLst>
            <pc:docMk/>
            <pc:sldMk cId="391562107" sldId="268"/>
            <ac:spMk id="39" creationId="{E9E15A7C-119C-43AB-ABA5-D02696456C98}"/>
          </ac:spMkLst>
        </pc:spChg>
        <pc:spChg chg="add mod">
          <ac:chgData name="Sabrina Gerth" userId="25b3be22-66b4-4f77-bacc-b7d801175664" providerId="ADAL" clId="{7BC4A297-C771-4147-BC62-E7E7DFF08ECB}" dt="2026-04-20T12:29:37.715" v="77" actId="1076"/>
          <ac:spMkLst>
            <pc:docMk/>
            <pc:sldMk cId="391562107" sldId="268"/>
            <ac:spMk id="40" creationId="{C5820B70-624C-4B57-B09E-79A3CC31A0DD}"/>
          </ac:spMkLst>
        </pc:spChg>
        <pc:spChg chg="add mod">
          <ac:chgData name="Sabrina Gerth" userId="25b3be22-66b4-4f77-bacc-b7d801175664" providerId="ADAL" clId="{7BC4A297-C771-4147-BC62-E7E7DFF08ECB}" dt="2026-04-20T12:29:41.074" v="78" actId="1076"/>
          <ac:spMkLst>
            <pc:docMk/>
            <pc:sldMk cId="391562107" sldId="268"/>
            <ac:spMk id="41" creationId="{EBC5F7B6-1438-4A02-BF1E-041F33DB9A00}"/>
          </ac:spMkLst>
        </pc:spChg>
        <pc:spChg chg="add mod">
          <ac:chgData name="Sabrina Gerth" userId="25b3be22-66b4-4f77-bacc-b7d801175664" providerId="ADAL" clId="{7BC4A297-C771-4147-BC62-E7E7DFF08ECB}" dt="2026-04-20T12:29:55.813" v="84" actId="1076"/>
          <ac:spMkLst>
            <pc:docMk/>
            <pc:sldMk cId="391562107" sldId="268"/>
            <ac:spMk id="42" creationId="{66355BC1-6925-42C9-B977-45B07BFF65B9}"/>
          </ac:spMkLst>
        </pc:spChg>
        <pc:spChg chg="add mod">
          <ac:chgData name="Sabrina Gerth" userId="25b3be22-66b4-4f77-bacc-b7d801175664" providerId="ADAL" clId="{7BC4A297-C771-4147-BC62-E7E7DFF08ECB}" dt="2026-04-20T12:29:59.116" v="86" actId="1076"/>
          <ac:spMkLst>
            <pc:docMk/>
            <pc:sldMk cId="391562107" sldId="268"/>
            <ac:spMk id="43" creationId="{66A38F7D-5738-4985-AF28-46ABBBB84870}"/>
          </ac:spMkLst>
        </pc:spChg>
        <pc:picChg chg="del">
          <ac:chgData name="Sabrina Gerth" userId="25b3be22-66b4-4f77-bacc-b7d801175664" providerId="ADAL" clId="{7BC4A297-C771-4147-BC62-E7E7DFF08ECB}" dt="2026-04-20T12:27:35.523" v="23" actId="478"/>
          <ac:picMkLst>
            <pc:docMk/>
            <pc:sldMk cId="391562107" sldId="268"/>
            <ac:picMk id="31" creationId="{EADB746C-AF44-1955-CE11-889834B53F04}"/>
          </ac:picMkLst>
        </pc:picChg>
        <pc:picChg chg="add mod ord">
          <ac:chgData name="Sabrina Gerth" userId="25b3be22-66b4-4f77-bacc-b7d801175664" providerId="ADAL" clId="{7BC4A297-C771-4147-BC62-E7E7DFF08ECB}" dt="2026-04-20T12:30:04.626" v="87" actId="1076"/>
          <ac:picMkLst>
            <pc:docMk/>
            <pc:sldMk cId="391562107" sldId="268"/>
            <ac:picMk id="33" creationId="{2E126863-9126-432B-8CBE-D1A2B11C8650}"/>
          </ac:picMkLst>
        </pc:picChg>
        <pc:picChg chg="add del mod">
          <ac:chgData name="Sabrina Gerth" userId="25b3be22-66b4-4f77-bacc-b7d801175664" providerId="ADAL" clId="{7BC4A297-C771-4147-BC62-E7E7DFF08ECB}" dt="2026-04-20T12:28:49.404" v="55" actId="478"/>
          <ac:picMkLst>
            <pc:docMk/>
            <pc:sldMk cId="391562107" sldId="268"/>
            <ac:picMk id="34" creationId="{1D80A25C-661E-4C8D-B9FB-297405A6BDA9}"/>
          </ac:picMkLst>
        </pc:picChg>
        <pc:picChg chg="add del mod">
          <ac:chgData name="Sabrina Gerth" userId="25b3be22-66b4-4f77-bacc-b7d801175664" providerId="ADAL" clId="{7BC4A297-C771-4147-BC62-E7E7DFF08ECB}" dt="2026-04-20T12:28:56.838" v="57" actId="478"/>
          <ac:picMkLst>
            <pc:docMk/>
            <pc:sldMk cId="391562107" sldId="268"/>
            <ac:picMk id="35" creationId="{2F2327B2-3124-404A-B96A-85DC8DAEDB1F}"/>
          </ac:picMkLst>
        </pc:picChg>
      </pc:sldChg>
      <pc:sldChg chg="del">
        <pc:chgData name="Sabrina Gerth" userId="25b3be22-66b4-4f77-bacc-b7d801175664" providerId="ADAL" clId="{7BC4A297-C771-4147-BC62-E7E7DFF08ECB}" dt="2026-04-20T12:32:18.039" v="117" actId="47"/>
        <pc:sldMkLst>
          <pc:docMk/>
          <pc:sldMk cId="2402950797" sldId="269"/>
        </pc:sldMkLst>
      </pc:sldChg>
      <pc:sldChg chg="addSp delSp modSp add mod delAnim modAnim">
        <pc:chgData name="Sabrina Gerth" userId="25b3be22-66b4-4f77-bacc-b7d801175664" providerId="ADAL" clId="{7BC4A297-C771-4147-BC62-E7E7DFF08ECB}" dt="2026-04-20T12:32:13.243" v="116" actId="1076"/>
        <pc:sldMkLst>
          <pc:docMk/>
          <pc:sldMk cId="1008557864" sldId="273"/>
        </pc:sldMkLst>
        <pc:spChg chg="mod">
          <ac:chgData name="Sabrina Gerth" userId="25b3be22-66b4-4f77-bacc-b7d801175664" providerId="ADAL" clId="{7BC4A297-C771-4147-BC62-E7E7DFF08ECB}" dt="2026-04-20T12:32:13.243" v="116" actId="1076"/>
          <ac:spMkLst>
            <pc:docMk/>
            <pc:sldMk cId="1008557864" sldId="273"/>
            <ac:spMk id="3" creationId="{4EC169BF-688E-199C-28B2-C20A57B84A6F}"/>
          </ac:spMkLst>
        </pc:spChg>
        <pc:spChg chg="mod">
          <ac:chgData name="Sabrina Gerth" userId="25b3be22-66b4-4f77-bacc-b7d801175664" providerId="ADAL" clId="{7BC4A297-C771-4147-BC62-E7E7DFF08ECB}" dt="2026-04-20T12:31:00.796" v="100" actId="20577"/>
          <ac:spMkLst>
            <pc:docMk/>
            <pc:sldMk cId="1008557864" sldId="273"/>
            <ac:spMk id="21" creationId="{E8D002CF-6349-C9F0-2289-34FF45B2F568}"/>
          </ac:spMkLst>
        </pc:spChg>
        <pc:spChg chg="mod">
          <ac:chgData name="Sabrina Gerth" userId="25b3be22-66b4-4f77-bacc-b7d801175664" providerId="ADAL" clId="{7BC4A297-C771-4147-BC62-E7E7DFF08ECB}" dt="2026-04-20T12:31:22.987" v="107" actId="1076"/>
          <ac:spMkLst>
            <pc:docMk/>
            <pc:sldMk cId="1008557864" sldId="273"/>
            <ac:spMk id="26" creationId="{CB8EF709-04D5-BE04-1CCD-693DD3C27A94}"/>
          </ac:spMkLst>
        </pc:spChg>
        <pc:spChg chg="del">
          <ac:chgData name="Sabrina Gerth" userId="25b3be22-66b4-4f77-bacc-b7d801175664" providerId="ADAL" clId="{7BC4A297-C771-4147-BC62-E7E7DFF08ECB}" dt="2026-04-20T12:31:17.712" v="105" actId="478"/>
          <ac:spMkLst>
            <pc:docMk/>
            <pc:sldMk cId="1008557864" sldId="273"/>
            <ac:spMk id="27" creationId="{9C423326-844B-F027-CF57-14D552993986}"/>
          </ac:spMkLst>
        </pc:spChg>
        <pc:spChg chg="del">
          <ac:chgData name="Sabrina Gerth" userId="25b3be22-66b4-4f77-bacc-b7d801175664" providerId="ADAL" clId="{7BC4A297-C771-4147-BC62-E7E7DFF08ECB}" dt="2026-04-20T12:31:05.951" v="102" actId="478"/>
          <ac:spMkLst>
            <pc:docMk/>
            <pc:sldMk cId="1008557864" sldId="273"/>
            <ac:spMk id="29" creationId="{5223F30B-91CB-99B3-070B-04F120515BFA}"/>
          </ac:spMkLst>
        </pc:spChg>
        <pc:spChg chg="mod">
          <ac:chgData name="Sabrina Gerth" userId="25b3be22-66b4-4f77-bacc-b7d801175664" providerId="ADAL" clId="{7BC4A297-C771-4147-BC62-E7E7DFF08ECB}" dt="2026-04-20T12:31:10.139" v="104" actId="20577"/>
          <ac:spMkLst>
            <pc:docMk/>
            <pc:sldMk cId="1008557864" sldId="273"/>
            <ac:spMk id="30" creationId="{13390DA6-274B-0948-C62C-4173C673D921}"/>
          </ac:spMkLst>
        </pc:spChg>
        <pc:spChg chg="mod">
          <ac:chgData name="Sabrina Gerth" userId="25b3be22-66b4-4f77-bacc-b7d801175664" providerId="ADAL" clId="{7BC4A297-C771-4147-BC62-E7E7DFF08ECB}" dt="2026-04-20T12:31:20.570" v="106" actId="1076"/>
          <ac:spMkLst>
            <pc:docMk/>
            <pc:sldMk cId="1008557864" sldId="273"/>
            <ac:spMk id="32" creationId="{2073D759-0EE9-9A8B-3353-A1236197B701}"/>
          </ac:spMkLst>
        </pc:spChg>
        <pc:spChg chg="add mod">
          <ac:chgData name="Sabrina Gerth" userId="25b3be22-66b4-4f77-bacc-b7d801175664" providerId="ADAL" clId="{7BC4A297-C771-4147-BC62-E7E7DFF08ECB}" dt="2026-04-20T12:31:08.587" v="103" actId="1076"/>
          <ac:spMkLst>
            <pc:docMk/>
            <pc:sldMk cId="1008557864" sldId="273"/>
            <ac:spMk id="34" creationId="{981BA4F3-6857-4770-9346-DBBD60C6BB49}"/>
          </ac:spMkLst>
        </pc:spChg>
        <pc:spChg chg="del">
          <ac:chgData name="Sabrina Gerth" userId="25b3be22-66b4-4f77-bacc-b7d801175664" providerId="ADAL" clId="{7BC4A297-C771-4147-BC62-E7E7DFF08ECB}" dt="2026-04-20T12:31:58.013" v="113" actId="478"/>
          <ac:spMkLst>
            <pc:docMk/>
            <pc:sldMk cId="1008557864" sldId="273"/>
            <ac:spMk id="37" creationId="{5298203E-23E7-4B1B-8E6C-83F330FC70AF}"/>
          </ac:spMkLst>
        </pc:spChg>
        <pc:spChg chg="del">
          <ac:chgData name="Sabrina Gerth" userId="25b3be22-66b4-4f77-bacc-b7d801175664" providerId="ADAL" clId="{7BC4A297-C771-4147-BC62-E7E7DFF08ECB}" dt="2026-04-20T12:32:02.022" v="114" actId="478"/>
          <ac:spMkLst>
            <pc:docMk/>
            <pc:sldMk cId="1008557864" sldId="273"/>
            <ac:spMk id="38" creationId="{FABC85A8-13F0-458A-964B-FE4F1C584FC2}"/>
          </ac:spMkLst>
        </pc:spChg>
        <pc:spChg chg="del">
          <ac:chgData name="Sabrina Gerth" userId="25b3be22-66b4-4f77-bacc-b7d801175664" providerId="ADAL" clId="{7BC4A297-C771-4147-BC62-E7E7DFF08ECB}" dt="2026-04-20T12:32:08.726" v="115" actId="478"/>
          <ac:spMkLst>
            <pc:docMk/>
            <pc:sldMk cId="1008557864" sldId="273"/>
            <ac:spMk id="39" creationId="{E9E15A7C-119C-43AB-ABA5-D02696456C98}"/>
          </ac:spMkLst>
        </pc:spChg>
        <pc:spChg chg="del">
          <ac:chgData name="Sabrina Gerth" userId="25b3be22-66b4-4f77-bacc-b7d801175664" providerId="ADAL" clId="{7BC4A297-C771-4147-BC62-E7E7DFF08ECB}" dt="2026-04-20T12:31:54.206" v="112" actId="478"/>
          <ac:spMkLst>
            <pc:docMk/>
            <pc:sldMk cId="1008557864" sldId="273"/>
            <ac:spMk id="40" creationId="{C5820B70-624C-4B57-B09E-79A3CC31A0DD}"/>
          </ac:spMkLst>
        </pc:spChg>
        <pc:spChg chg="del mod">
          <ac:chgData name="Sabrina Gerth" userId="25b3be22-66b4-4f77-bacc-b7d801175664" providerId="ADAL" clId="{7BC4A297-C771-4147-BC62-E7E7DFF08ECB}" dt="2026-04-20T12:31:46.848" v="111"/>
          <ac:spMkLst>
            <pc:docMk/>
            <pc:sldMk cId="1008557864" sldId="273"/>
            <ac:spMk id="42" creationId="{66355BC1-6925-42C9-B977-45B07BFF65B9}"/>
          </ac:spMkLst>
        </pc:spChg>
        <pc:spChg chg="del">
          <ac:chgData name="Sabrina Gerth" userId="25b3be22-66b4-4f77-bacc-b7d801175664" providerId="ADAL" clId="{7BC4A297-C771-4147-BC62-E7E7DFF08ECB}" dt="2026-04-20T12:31:41.621" v="108" actId="478"/>
          <ac:spMkLst>
            <pc:docMk/>
            <pc:sldMk cId="1008557864" sldId="273"/>
            <ac:spMk id="43" creationId="{66A38F7D-5738-4985-AF28-46ABBBB84870}"/>
          </ac:spMkLst>
        </pc:spChg>
      </pc:sldChg>
    </pc:docChg>
  </pc:docChgLst>
  <pc:docChgLst>
    <pc:chgData name="Sabrina Gerth" userId="25b3be22-66b4-4f77-bacc-b7d801175664" providerId="ADAL" clId="{BD23D864-75A9-49D1-AFC0-9C357561CA97}"/>
    <pc:docChg chg="custSel modSld">
      <pc:chgData name="Sabrina Gerth" userId="25b3be22-66b4-4f77-bacc-b7d801175664" providerId="ADAL" clId="{BD23D864-75A9-49D1-AFC0-9C357561CA97}" dt="2025-04-11T08:51:17.002" v="158" actId="20577"/>
      <pc:docMkLst>
        <pc:docMk/>
      </pc:docMkLst>
      <pc:sldChg chg="modSp mod">
        <pc:chgData name="Sabrina Gerth" userId="25b3be22-66b4-4f77-bacc-b7d801175664" providerId="ADAL" clId="{BD23D864-75A9-49D1-AFC0-9C357561CA97}" dt="2025-04-11T08:11:31.683" v="46" actId="20577"/>
        <pc:sldMkLst>
          <pc:docMk/>
          <pc:sldMk cId="0" sldId="256"/>
        </pc:sldMkLst>
        <pc:spChg chg="mod">
          <ac:chgData name="Sabrina Gerth" userId="25b3be22-66b4-4f77-bacc-b7d801175664" providerId="ADAL" clId="{BD23D864-75A9-49D1-AFC0-9C357561CA97}" dt="2025-04-11T08:11:31.683" v="46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Sabrina Gerth" userId="25b3be22-66b4-4f77-bacc-b7d801175664" providerId="ADAL" clId="{BD23D864-75A9-49D1-AFC0-9C357561CA97}" dt="2025-04-11T08:11:37.662" v="49" actId="20577"/>
        <pc:sldMkLst>
          <pc:docMk/>
          <pc:sldMk cId="0" sldId="258"/>
        </pc:sldMkLst>
        <pc:spChg chg="mod">
          <ac:chgData name="Sabrina Gerth" userId="25b3be22-66b4-4f77-bacc-b7d801175664" providerId="ADAL" clId="{BD23D864-75A9-49D1-AFC0-9C357561CA97}" dt="2025-04-11T08:11:37.662" v="49" actId="20577"/>
          <ac:spMkLst>
            <pc:docMk/>
            <pc:sldMk cId="0" sldId="258"/>
            <ac:spMk id="22" creationId="{67B21B16-20EF-7D20-502F-3FEF77453B75}"/>
          </ac:spMkLst>
        </pc:spChg>
      </pc:sldChg>
      <pc:sldChg chg="addSp delSp modSp mod">
        <pc:chgData name="Sabrina Gerth" userId="25b3be22-66b4-4f77-bacc-b7d801175664" providerId="ADAL" clId="{BD23D864-75A9-49D1-AFC0-9C357561CA97}" dt="2025-04-11T08:51:17.002" v="158" actId="20577"/>
        <pc:sldMkLst>
          <pc:docMk/>
          <pc:sldMk cId="0" sldId="259"/>
        </pc:sldMkLst>
        <pc:spChg chg="mod">
          <ac:chgData name="Sabrina Gerth" userId="25b3be22-66b4-4f77-bacc-b7d801175664" providerId="ADAL" clId="{BD23D864-75A9-49D1-AFC0-9C357561CA97}" dt="2025-04-11T08:51:17.002" v="158" actId="20577"/>
          <ac:spMkLst>
            <pc:docMk/>
            <pc:sldMk cId="0" sldId="259"/>
            <ac:spMk id="21" creationId="{72515AFD-5553-9915-A0A8-92FDCB31E93A}"/>
          </ac:spMkLst>
        </pc:spChg>
        <pc:picChg chg="add mod">
          <ac:chgData name="Sabrina Gerth" userId="25b3be22-66b4-4f77-bacc-b7d801175664" providerId="ADAL" clId="{BD23D864-75A9-49D1-AFC0-9C357561CA97}" dt="2025-04-03T15:18:23.140" v="32" actId="1076"/>
          <ac:picMkLst>
            <pc:docMk/>
            <pc:sldMk cId="0" sldId="259"/>
            <ac:picMk id="3" creationId="{601063A9-A6A9-4F32-A7D4-434A92A84F42}"/>
          </ac:picMkLst>
        </pc:picChg>
        <pc:picChg chg="del">
          <ac:chgData name="Sabrina Gerth" userId="25b3be22-66b4-4f77-bacc-b7d801175664" providerId="ADAL" clId="{BD23D864-75A9-49D1-AFC0-9C357561CA97}" dt="2025-04-03T15:18:21.039" v="31" actId="478"/>
          <ac:picMkLst>
            <pc:docMk/>
            <pc:sldMk cId="0" sldId="259"/>
            <ac:picMk id="5" creationId="{37B493B1-6F3B-0059-6196-715B414C27B2}"/>
          </ac:picMkLst>
        </pc:picChg>
      </pc:sldChg>
      <pc:sldChg chg="modSp mod">
        <pc:chgData name="Sabrina Gerth" userId="25b3be22-66b4-4f77-bacc-b7d801175664" providerId="ADAL" clId="{BD23D864-75A9-49D1-AFC0-9C357561CA97}" dt="2025-04-11T08:25:25.860" v="138" actId="20577"/>
        <pc:sldMkLst>
          <pc:docMk/>
          <pc:sldMk cId="3852025950" sldId="265"/>
        </pc:sldMkLst>
        <pc:spChg chg="mod">
          <ac:chgData name="Sabrina Gerth" userId="25b3be22-66b4-4f77-bacc-b7d801175664" providerId="ADAL" clId="{BD23D864-75A9-49D1-AFC0-9C357561CA97}" dt="2025-04-11T08:25:25.860" v="138" actId="20577"/>
          <ac:spMkLst>
            <pc:docMk/>
            <pc:sldMk cId="3852025950" sldId="265"/>
            <ac:spMk id="21" creationId="{86525EB6-CACA-3C1C-0540-36DCAA20848E}"/>
          </ac:spMkLst>
        </pc:spChg>
      </pc:sldChg>
      <pc:sldChg chg="modSp mod">
        <pc:chgData name="Sabrina Gerth" userId="25b3be22-66b4-4f77-bacc-b7d801175664" providerId="ADAL" clId="{BD23D864-75A9-49D1-AFC0-9C357561CA97}" dt="2025-04-03T15:18:43.291" v="34" actId="1076"/>
        <pc:sldMkLst>
          <pc:docMk/>
          <pc:sldMk cId="145238184" sldId="266"/>
        </pc:sldMkLst>
        <pc:picChg chg="mod">
          <ac:chgData name="Sabrina Gerth" userId="25b3be22-66b4-4f77-bacc-b7d801175664" providerId="ADAL" clId="{BD23D864-75A9-49D1-AFC0-9C357561CA97}" dt="2025-04-03T15:18:43.291" v="34" actId="1076"/>
          <ac:picMkLst>
            <pc:docMk/>
            <pc:sldMk cId="145238184" sldId="266"/>
            <ac:picMk id="3" creationId="{3F1CF329-2899-425A-B2B9-7787817843CD}"/>
          </ac:picMkLst>
        </pc:picChg>
      </pc:sldChg>
      <pc:sldChg chg="modSp mod">
        <pc:chgData name="Sabrina Gerth" userId="25b3be22-66b4-4f77-bacc-b7d801175664" providerId="ADAL" clId="{BD23D864-75A9-49D1-AFC0-9C357561CA97}" dt="2025-04-03T15:18:50.505" v="37" actId="20577"/>
        <pc:sldMkLst>
          <pc:docMk/>
          <pc:sldMk cId="622390870" sldId="267"/>
        </pc:sldMkLst>
        <pc:spChg chg="mod">
          <ac:chgData name="Sabrina Gerth" userId="25b3be22-66b4-4f77-bacc-b7d801175664" providerId="ADAL" clId="{BD23D864-75A9-49D1-AFC0-9C357561CA97}" dt="2025-04-03T15:18:50.505" v="37" actId="20577"/>
          <ac:spMkLst>
            <pc:docMk/>
            <pc:sldMk cId="622390870" sldId="267"/>
            <ac:spMk id="21" creationId="{BA2C47D9-FDCE-077D-51D4-C38823C65783}"/>
          </ac:spMkLst>
        </pc:spChg>
      </pc:sldChg>
      <pc:sldChg chg="modSp mod">
        <pc:chgData name="Sabrina Gerth" userId="25b3be22-66b4-4f77-bacc-b7d801175664" providerId="ADAL" clId="{BD23D864-75A9-49D1-AFC0-9C357561CA97}" dt="2025-04-03T15:18:54.608" v="40" actId="20577"/>
        <pc:sldMkLst>
          <pc:docMk/>
          <pc:sldMk cId="391562107" sldId="268"/>
        </pc:sldMkLst>
        <pc:spChg chg="mod">
          <ac:chgData name="Sabrina Gerth" userId="25b3be22-66b4-4f77-bacc-b7d801175664" providerId="ADAL" clId="{BD23D864-75A9-49D1-AFC0-9C357561CA97}" dt="2025-04-03T15:18:54.608" v="40" actId="20577"/>
          <ac:spMkLst>
            <pc:docMk/>
            <pc:sldMk cId="391562107" sldId="268"/>
            <ac:spMk id="21" creationId="{E8D002CF-6349-C9F0-2289-34FF45B2F568}"/>
          </ac:spMkLst>
        </pc:spChg>
      </pc:sldChg>
      <pc:sldChg chg="modSp mod">
        <pc:chgData name="Sabrina Gerth" userId="25b3be22-66b4-4f77-bacc-b7d801175664" providerId="ADAL" clId="{BD23D864-75A9-49D1-AFC0-9C357561CA97}" dt="2025-04-03T15:18:59.353" v="43" actId="20577"/>
        <pc:sldMkLst>
          <pc:docMk/>
          <pc:sldMk cId="2402950797" sldId="269"/>
        </pc:sldMkLst>
        <pc:spChg chg="mod">
          <ac:chgData name="Sabrina Gerth" userId="25b3be22-66b4-4f77-bacc-b7d801175664" providerId="ADAL" clId="{BD23D864-75A9-49D1-AFC0-9C357561CA97}" dt="2025-04-03T15:18:59.353" v="43" actId="20577"/>
          <ac:spMkLst>
            <pc:docMk/>
            <pc:sldMk cId="2402950797" sldId="269"/>
            <ac:spMk id="21" creationId="{0DC7846C-8091-C48F-B21B-40A2C0E27CEC}"/>
          </ac:spMkLst>
        </pc:spChg>
      </pc:sldChg>
      <pc:sldChg chg="modSp mod">
        <pc:chgData name="Sabrina Gerth" userId="25b3be22-66b4-4f77-bacc-b7d801175664" providerId="ADAL" clId="{BD23D864-75A9-49D1-AFC0-9C357561CA97}" dt="2025-04-11T08:24:50.403" v="98" actId="20577"/>
        <pc:sldMkLst>
          <pc:docMk/>
          <pc:sldMk cId="3610194489" sldId="272"/>
        </pc:sldMkLst>
        <pc:spChg chg="mod">
          <ac:chgData name="Sabrina Gerth" userId="25b3be22-66b4-4f77-bacc-b7d801175664" providerId="ADAL" clId="{BD23D864-75A9-49D1-AFC0-9C357561CA97}" dt="2025-04-11T08:24:50.403" v="98" actId="20577"/>
          <ac:spMkLst>
            <pc:docMk/>
            <pc:sldMk cId="3610194489" sldId="272"/>
            <ac:spMk id="3" creationId="{F8982002-4839-FA47-96A0-A4963098AB5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06E1C-A8B4-4D4A-AAD1-3D14DAFEB393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B598344-4850-E14F-A7BB-5687851BD927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1. Warm-Up </a:t>
          </a:r>
        </a:p>
      </dgm:t>
    </dgm:pt>
    <dgm:pt modelId="{5B296572-194E-1B4C-9D43-1EDAB4C842D5}" type="parTrans" cxnId="{AD1CEEB7-3440-664D-9322-0F0FE592C14A}">
      <dgm:prSet/>
      <dgm:spPr/>
      <dgm:t>
        <a:bodyPr/>
        <a:lstStyle/>
        <a:p>
          <a:endParaRPr lang="en-US"/>
        </a:p>
      </dgm:t>
    </dgm:pt>
    <dgm:pt modelId="{9CB439FB-0C7A-8F4E-8355-C718F41103D4}" type="sibTrans" cxnId="{AD1CEEB7-3440-664D-9322-0F0FE592C14A}">
      <dgm:prSet/>
      <dgm:spPr/>
      <dgm:t>
        <a:bodyPr/>
        <a:lstStyle/>
        <a:p>
          <a:endParaRPr lang="en-US"/>
        </a:p>
      </dgm:t>
    </dgm:pt>
    <dgm:pt modelId="{4C4A4A5F-B680-7E42-8E7B-250AE9B480C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Erzähle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deine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eigene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Geschichte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nach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4D39C22-5081-524F-AF7E-765F8AC0EFE4}" type="parTrans" cxnId="{116DCF15-504E-0E44-A991-2F1177CB1E87}">
      <dgm:prSet/>
      <dgm:spPr/>
      <dgm:t>
        <a:bodyPr/>
        <a:lstStyle/>
        <a:p>
          <a:endParaRPr lang="en-US"/>
        </a:p>
      </dgm:t>
    </dgm:pt>
    <dgm:pt modelId="{61D35E9B-5E75-C947-94CA-203F5F0F229D}" type="sibTrans" cxnId="{116DCF15-504E-0E44-A991-2F1177CB1E87}">
      <dgm:prSet/>
      <dgm:spPr/>
      <dgm:t>
        <a:bodyPr/>
        <a:lstStyle/>
        <a:p>
          <a:endParaRPr lang="en-US"/>
        </a:p>
      </dgm:t>
    </dgm:pt>
    <dgm:pt modelId="{4AF5E8D7-ED86-6A40-8DC2-17DCB7AE89D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Nacherzählungstest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4084A0-5BAF-0D49-B327-FF8C722A1DAE}" type="parTrans" cxnId="{630889E4-BB2D-E346-A568-ABE8E21EA518}">
      <dgm:prSet/>
      <dgm:spPr/>
      <dgm:t>
        <a:bodyPr/>
        <a:lstStyle/>
        <a:p>
          <a:endParaRPr lang="en-US"/>
        </a:p>
      </dgm:t>
    </dgm:pt>
    <dgm:pt modelId="{AA97393C-3CD3-B04F-A9E6-6DD6A30C104A}" type="sibTrans" cxnId="{630889E4-BB2D-E346-A568-ABE8E21EA518}">
      <dgm:prSet/>
      <dgm:spPr/>
      <dgm:t>
        <a:bodyPr/>
        <a:lstStyle/>
        <a:p>
          <a:endParaRPr lang="en-US"/>
        </a:p>
      </dgm:t>
    </dgm:pt>
    <dgm:pt modelId="{193B9980-3835-7443-A1E7-6CC68B756BFA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Punktezählung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und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Bericht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FE4E5F-7069-5448-B33D-79D7E1E46899}" type="parTrans" cxnId="{ED7D5ABB-134F-104A-9CF4-D927291F6E34}">
      <dgm:prSet/>
      <dgm:spPr/>
      <dgm:t>
        <a:bodyPr/>
        <a:lstStyle/>
        <a:p>
          <a:endParaRPr lang="en-US"/>
        </a:p>
      </dgm:t>
    </dgm:pt>
    <dgm:pt modelId="{6478335D-5837-DD4F-BD44-8AEC090B7B1A}" type="sibTrans" cxnId="{ED7D5ABB-134F-104A-9CF4-D927291F6E34}">
      <dgm:prSet/>
      <dgm:spPr/>
      <dgm:t>
        <a:bodyPr/>
        <a:lstStyle/>
        <a:p>
          <a:endParaRPr lang="en-US"/>
        </a:p>
      </dgm:t>
    </dgm:pt>
    <dgm:pt modelId="{877E8F0E-D79B-0043-9D6C-1966F24426E1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Materialien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aufräumen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und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Ordner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zurückgeben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8D88C2-2536-A04C-BB88-0AB9F5B23BEC}" type="parTrans" cxnId="{41A9CF64-AE15-E442-8070-E0FD5631CF69}">
      <dgm:prSet/>
      <dgm:spPr/>
      <dgm:t>
        <a:bodyPr/>
        <a:lstStyle/>
        <a:p>
          <a:endParaRPr lang="en-US"/>
        </a:p>
      </dgm:t>
    </dgm:pt>
    <dgm:pt modelId="{CADCDDA3-8E32-D44D-B9A5-40780E10B2BD}" type="sibTrans" cxnId="{41A9CF64-AE15-E442-8070-E0FD5631CF69}">
      <dgm:prSet/>
      <dgm:spPr/>
      <dgm:t>
        <a:bodyPr/>
        <a:lstStyle/>
        <a:p>
          <a:endParaRPr lang="en-US"/>
        </a:p>
      </dgm:t>
    </dgm:pt>
    <dgm:pt modelId="{00592DE3-874A-B34D-AD2B-78C64C87907B}" type="pres">
      <dgm:prSet presAssocID="{93806E1C-A8B4-4D4A-AAD1-3D14DAFEB393}" presName="Name0" presStyleCnt="0">
        <dgm:presLayoutVars>
          <dgm:dir/>
          <dgm:resizeHandles val="exact"/>
        </dgm:presLayoutVars>
      </dgm:prSet>
      <dgm:spPr/>
    </dgm:pt>
    <dgm:pt modelId="{A5E6A966-7914-D043-AF47-2BAD2DFAA270}" type="pres">
      <dgm:prSet presAssocID="{93806E1C-A8B4-4D4A-AAD1-3D14DAFEB393}" presName="cycle" presStyleCnt="0"/>
      <dgm:spPr/>
    </dgm:pt>
    <dgm:pt modelId="{65D35A6E-7764-AC4D-A3D9-3F7F23A3E0A1}" type="pres">
      <dgm:prSet presAssocID="{1B598344-4850-E14F-A7BB-5687851BD927}" presName="nodeFirstNode" presStyleLbl="node1" presStyleIdx="0" presStyleCnt="5">
        <dgm:presLayoutVars>
          <dgm:bulletEnabled val="1"/>
        </dgm:presLayoutVars>
      </dgm:prSet>
      <dgm:spPr/>
    </dgm:pt>
    <dgm:pt modelId="{CDB5977F-F70A-7340-9669-EABCFD4CD027}" type="pres">
      <dgm:prSet presAssocID="{9CB439FB-0C7A-8F4E-8355-C718F41103D4}" presName="sibTransFirstNode" presStyleLbl="bgShp" presStyleIdx="0" presStyleCnt="1"/>
      <dgm:spPr/>
    </dgm:pt>
    <dgm:pt modelId="{72FD8B11-EE6D-F544-886B-80D15456F41E}" type="pres">
      <dgm:prSet presAssocID="{4C4A4A5F-B680-7E42-8E7B-250AE9B480C3}" presName="nodeFollowingNodes" presStyleLbl="node1" presStyleIdx="1" presStyleCnt="5">
        <dgm:presLayoutVars>
          <dgm:bulletEnabled val="1"/>
        </dgm:presLayoutVars>
      </dgm:prSet>
      <dgm:spPr/>
    </dgm:pt>
    <dgm:pt modelId="{45A72AB4-AE94-5B4E-85FE-8DBAF84D6753}" type="pres">
      <dgm:prSet presAssocID="{4AF5E8D7-ED86-6A40-8DC2-17DCB7AE89D0}" presName="nodeFollowingNodes" presStyleLbl="node1" presStyleIdx="2" presStyleCnt="5">
        <dgm:presLayoutVars>
          <dgm:bulletEnabled val="1"/>
        </dgm:presLayoutVars>
      </dgm:prSet>
      <dgm:spPr/>
    </dgm:pt>
    <dgm:pt modelId="{9E9A4804-DF15-F54C-B054-D651D75B0A21}" type="pres">
      <dgm:prSet presAssocID="{193B9980-3835-7443-A1E7-6CC68B756BFA}" presName="nodeFollowingNodes" presStyleLbl="node1" presStyleIdx="3" presStyleCnt="5">
        <dgm:presLayoutVars>
          <dgm:bulletEnabled val="1"/>
        </dgm:presLayoutVars>
      </dgm:prSet>
      <dgm:spPr/>
    </dgm:pt>
    <dgm:pt modelId="{1E7638E9-0B5D-0640-8F04-8F3118A980FB}" type="pres">
      <dgm:prSet presAssocID="{877E8F0E-D79B-0043-9D6C-1966F24426E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A53A304-D070-4943-9CED-72932E8CC4DB}" type="presOf" srcId="{193B9980-3835-7443-A1E7-6CC68B756BFA}" destId="{9E9A4804-DF15-F54C-B054-D651D75B0A21}" srcOrd="0" destOrd="0" presId="urn:microsoft.com/office/officeart/2005/8/layout/cycle3"/>
    <dgm:cxn modelId="{7FB5FE13-EA36-7348-A55F-834E88036F0C}" type="presOf" srcId="{9CB439FB-0C7A-8F4E-8355-C718F41103D4}" destId="{CDB5977F-F70A-7340-9669-EABCFD4CD027}" srcOrd="0" destOrd="0" presId="urn:microsoft.com/office/officeart/2005/8/layout/cycle3"/>
    <dgm:cxn modelId="{116DCF15-504E-0E44-A991-2F1177CB1E87}" srcId="{93806E1C-A8B4-4D4A-AAD1-3D14DAFEB393}" destId="{4C4A4A5F-B680-7E42-8E7B-250AE9B480C3}" srcOrd="1" destOrd="0" parTransId="{D4D39C22-5081-524F-AF7E-765F8AC0EFE4}" sibTransId="{61D35E9B-5E75-C947-94CA-203F5F0F229D}"/>
    <dgm:cxn modelId="{63AC022F-8B23-7241-B609-DDD6A713B9A2}" type="presOf" srcId="{877E8F0E-D79B-0043-9D6C-1966F24426E1}" destId="{1E7638E9-0B5D-0640-8F04-8F3118A980FB}" srcOrd="0" destOrd="0" presId="urn:microsoft.com/office/officeart/2005/8/layout/cycle3"/>
    <dgm:cxn modelId="{41A9CF64-AE15-E442-8070-E0FD5631CF69}" srcId="{93806E1C-A8B4-4D4A-AAD1-3D14DAFEB393}" destId="{877E8F0E-D79B-0043-9D6C-1966F24426E1}" srcOrd="4" destOrd="0" parTransId="{778D88C2-2536-A04C-BB88-0AB9F5B23BEC}" sibTransId="{CADCDDA3-8E32-D44D-B9A5-40780E10B2BD}"/>
    <dgm:cxn modelId="{6C51774B-1E7F-5E41-BEA4-A2F47E8E2B89}" type="presOf" srcId="{4C4A4A5F-B680-7E42-8E7B-250AE9B480C3}" destId="{72FD8B11-EE6D-F544-886B-80D15456F41E}" srcOrd="0" destOrd="0" presId="urn:microsoft.com/office/officeart/2005/8/layout/cycle3"/>
    <dgm:cxn modelId="{F96B3952-CB15-A443-A368-90A860820D46}" type="presOf" srcId="{1B598344-4850-E14F-A7BB-5687851BD927}" destId="{65D35A6E-7764-AC4D-A3D9-3F7F23A3E0A1}" srcOrd="0" destOrd="0" presId="urn:microsoft.com/office/officeart/2005/8/layout/cycle3"/>
    <dgm:cxn modelId="{0E76C155-FF4D-794C-B751-E409BE2D435C}" type="presOf" srcId="{4AF5E8D7-ED86-6A40-8DC2-17DCB7AE89D0}" destId="{45A72AB4-AE94-5B4E-85FE-8DBAF84D6753}" srcOrd="0" destOrd="0" presId="urn:microsoft.com/office/officeart/2005/8/layout/cycle3"/>
    <dgm:cxn modelId="{AD1CEEB7-3440-664D-9322-0F0FE592C14A}" srcId="{93806E1C-A8B4-4D4A-AAD1-3D14DAFEB393}" destId="{1B598344-4850-E14F-A7BB-5687851BD927}" srcOrd="0" destOrd="0" parTransId="{5B296572-194E-1B4C-9D43-1EDAB4C842D5}" sibTransId="{9CB439FB-0C7A-8F4E-8355-C718F41103D4}"/>
    <dgm:cxn modelId="{27509CB8-8BFE-0849-B3B7-4B0733944044}" type="presOf" srcId="{93806E1C-A8B4-4D4A-AAD1-3D14DAFEB393}" destId="{00592DE3-874A-B34D-AD2B-78C64C87907B}" srcOrd="0" destOrd="0" presId="urn:microsoft.com/office/officeart/2005/8/layout/cycle3"/>
    <dgm:cxn modelId="{ED7D5ABB-134F-104A-9CF4-D927291F6E34}" srcId="{93806E1C-A8B4-4D4A-AAD1-3D14DAFEB393}" destId="{193B9980-3835-7443-A1E7-6CC68B756BFA}" srcOrd="3" destOrd="0" parTransId="{81FE4E5F-7069-5448-B33D-79D7E1E46899}" sibTransId="{6478335D-5837-DD4F-BD44-8AEC090B7B1A}"/>
    <dgm:cxn modelId="{630889E4-BB2D-E346-A568-ABE8E21EA518}" srcId="{93806E1C-A8B4-4D4A-AAD1-3D14DAFEB393}" destId="{4AF5E8D7-ED86-6A40-8DC2-17DCB7AE89D0}" srcOrd="2" destOrd="0" parTransId="{434084A0-5BAF-0D49-B327-FF8C722A1DAE}" sibTransId="{AA97393C-3CD3-B04F-A9E6-6DD6A30C104A}"/>
    <dgm:cxn modelId="{5DED772F-D4BA-9944-A712-8E642EC6972E}" type="presParOf" srcId="{00592DE3-874A-B34D-AD2B-78C64C87907B}" destId="{A5E6A966-7914-D043-AF47-2BAD2DFAA270}" srcOrd="0" destOrd="0" presId="urn:microsoft.com/office/officeart/2005/8/layout/cycle3"/>
    <dgm:cxn modelId="{9B347314-1B23-2748-BA7A-94B1293AFDF0}" type="presParOf" srcId="{A5E6A966-7914-D043-AF47-2BAD2DFAA270}" destId="{65D35A6E-7764-AC4D-A3D9-3F7F23A3E0A1}" srcOrd="0" destOrd="0" presId="urn:microsoft.com/office/officeart/2005/8/layout/cycle3"/>
    <dgm:cxn modelId="{35F1BD1A-B7D5-334E-980F-49CB7CEAC0A7}" type="presParOf" srcId="{A5E6A966-7914-D043-AF47-2BAD2DFAA270}" destId="{CDB5977F-F70A-7340-9669-EABCFD4CD027}" srcOrd="1" destOrd="0" presId="urn:microsoft.com/office/officeart/2005/8/layout/cycle3"/>
    <dgm:cxn modelId="{76CDCBDB-8887-1C40-9702-BE77169966C2}" type="presParOf" srcId="{A5E6A966-7914-D043-AF47-2BAD2DFAA270}" destId="{72FD8B11-EE6D-F544-886B-80D15456F41E}" srcOrd="2" destOrd="0" presId="urn:microsoft.com/office/officeart/2005/8/layout/cycle3"/>
    <dgm:cxn modelId="{C3C7E97B-70B1-3143-9984-79812F8C04D9}" type="presParOf" srcId="{A5E6A966-7914-D043-AF47-2BAD2DFAA270}" destId="{45A72AB4-AE94-5B4E-85FE-8DBAF84D6753}" srcOrd="3" destOrd="0" presId="urn:microsoft.com/office/officeart/2005/8/layout/cycle3"/>
    <dgm:cxn modelId="{B9F24BC9-9E87-8845-A2F3-2E306B4AA5F1}" type="presParOf" srcId="{A5E6A966-7914-D043-AF47-2BAD2DFAA270}" destId="{9E9A4804-DF15-F54C-B054-D651D75B0A21}" srcOrd="4" destOrd="0" presId="urn:microsoft.com/office/officeart/2005/8/layout/cycle3"/>
    <dgm:cxn modelId="{C80DDCBD-FC1D-C546-A6B8-2FB06E8081EF}" type="presParOf" srcId="{A5E6A966-7914-D043-AF47-2BAD2DFAA270}" destId="{1E7638E9-0B5D-0640-8F04-8F3118A980F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5977F-F70A-7340-9669-EABCFD4CD027}">
      <dsp:nvSpPr>
        <dsp:cNvPr id="0" name=""/>
        <dsp:cNvSpPr/>
      </dsp:nvSpPr>
      <dsp:spPr>
        <a:xfrm>
          <a:off x="1034003" y="700027"/>
          <a:ext cx="7272843" cy="7272843"/>
        </a:xfrm>
        <a:prstGeom prst="circularArrow">
          <a:avLst>
            <a:gd name="adj1" fmla="val 5544"/>
            <a:gd name="adj2" fmla="val 330680"/>
            <a:gd name="adj3" fmla="val 13753175"/>
            <a:gd name="adj4" fmla="val 17399825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35A6E-7764-AC4D-A3D9-3F7F23A3E0A1}">
      <dsp:nvSpPr>
        <dsp:cNvPr id="0" name=""/>
        <dsp:cNvSpPr/>
      </dsp:nvSpPr>
      <dsp:spPr>
        <a:xfrm>
          <a:off x="2950942" y="747766"/>
          <a:ext cx="3438965" cy="17194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</a:rPr>
            <a:t>1. Warm-Up </a:t>
          </a:r>
        </a:p>
      </dsp:txBody>
      <dsp:txXfrm>
        <a:off x="3034880" y="831704"/>
        <a:ext cx="3271089" cy="1551606"/>
      </dsp:txXfrm>
    </dsp:sp>
    <dsp:sp modelId="{72FD8B11-EE6D-F544-886B-80D15456F41E}">
      <dsp:nvSpPr>
        <dsp:cNvPr id="0" name=""/>
        <dsp:cNvSpPr/>
      </dsp:nvSpPr>
      <dsp:spPr>
        <a:xfrm>
          <a:off x="5900573" y="2890799"/>
          <a:ext cx="3438965" cy="1719482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Erzähle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deine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eigene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Geschichte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nach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984511" y="2974737"/>
        <a:ext cx="3271089" cy="1551606"/>
      </dsp:txXfrm>
    </dsp:sp>
    <dsp:sp modelId="{45A72AB4-AE94-5B4E-85FE-8DBAF84D6753}">
      <dsp:nvSpPr>
        <dsp:cNvPr id="0" name=""/>
        <dsp:cNvSpPr/>
      </dsp:nvSpPr>
      <dsp:spPr>
        <a:xfrm>
          <a:off x="4773914" y="6358298"/>
          <a:ext cx="3438965" cy="171948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Nacherzählungstest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57852" y="6442236"/>
        <a:ext cx="3271089" cy="1551606"/>
      </dsp:txXfrm>
    </dsp:sp>
    <dsp:sp modelId="{9E9A4804-DF15-F54C-B054-D651D75B0A21}">
      <dsp:nvSpPr>
        <dsp:cNvPr id="0" name=""/>
        <dsp:cNvSpPr/>
      </dsp:nvSpPr>
      <dsp:spPr>
        <a:xfrm>
          <a:off x="1127970" y="6358298"/>
          <a:ext cx="3438965" cy="1719482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Punktezählung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und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Bericht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908" y="6442236"/>
        <a:ext cx="3271089" cy="1551606"/>
      </dsp:txXfrm>
    </dsp:sp>
    <dsp:sp modelId="{1E7638E9-0B5D-0640-8F04-8F3118A980FB}">
      <dsp:nvSpPr>
        <dsp:cNvPr id="0" name=""/>
        <dsp:cNvSpPr/>
      </dsp:nvSpPr>
      <dsp:spPr>
        <a:xfrm>
          <a:off x="1311" y="2890799"/>
          <a:ext cx="3438965" cy="171948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Materialien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aufräumen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und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Ordner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zurückgeben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249" y="2974737"/>
        <a:ext cx="3271089" cy="155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7393252"/>
            <a:ext cx="1222098" cy="1238346"/>
          </a:xfrm>
          <a:custGeom>
            <a:avLst/>
            <a:gdLst/>
            <a:ahLst/>
            <a:cxnLst/>
            <a:rect l="l" t="t" r="r" b="b"/>
            <a:pathLst>
              <a:path w="1222098" h="1238346">
                <a:moveTo>
                  <a:pt x="0" y="0"/>
                </a:moveTo>
                <a:lnTo>
                  <a:pt x="1222098" y="0"/>
                </a:lnTo>
                <a:lnTo>
                  <a:pt x="1222098" y="1238346"/>
                </a:lnTo>
                <a:lnTo>
                  <a:pt x="0" y="123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92" t="-8942" r="-31264" b="-8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41420" y="7322643"/>
            <a:ext cx="2157275" cy="1467815"/>
          </a:xfrm>
          <a:custGeom>
            <a:avLst/>
            <a:gdLst/>
            <a:ahLst/>
            <a:cxnLst/>
            <a:rect l="l" t="t" r="r" b="b"/>
            <a:pathLst>
              <a:path w="2157275" h="1467815">
                <a:moveTo>
                  <a:pt x="0" y="0"/>
                </a:moveTo>
                <a:lnTo>
                  <a:pt x="2157275" y="0"/>
                </a:lnTo>
                <a:lnTo>
                  <a:pt x="2157275" y="1467815"/>
                </a:lnTo>
                <a:lnTo>
                  <a:pt x="0" y="1467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7618" y="9396655"/>
            <a:ext cx="2564215" cy="791637"/>
          </a:xfrm>
          <a:custGeom>
            <a:avLst/>
            <a:gdLst/>
            <a:ahLst/>
            <a:cxnLst/>
            <a:rect l="l" t="t" r="r" b="b"/>
            <a:pathLst>
              <a:path w="2564215" h="791637">
                <a:moveTo>
                  <a:pt x="0" y="0"/>
                </a:moveTo>
                <a:lnTo>
                  <a:pt x="2564215" y="0"/>
                </a:lnTo>
                <a:lnTo>
                  <a:pt x="2564215" y="791637"/>
                </a:lnTo>
                <a:lnTo>
                  <a:pt x="0" y="79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317652" y="9169139"/>
            <a:ext cx="2056494" cy="1117861"/>
            <a:chOff x="0" y="0"/>
            <a:chExt cx="2741992" cy="1490482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2741992" cy="1095137"/>
              <a:chOff x="0" y="0"/>
              <a:chExt cx="2791739" cy="111500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3500" y="63500"/>
                <a:ext cx="423037" cy="727837"/>
              </a:xfrm>
              <a:custGeom>
                <a:avLst/>
                <a:gdLst/>
                <a:ahLst/>
                <a:cxnLst/>
                <a:rect l="l" t="t" r="r" b="b"/>
                <a:pathLst>
                  <a:path w="423037" h="727837">
                    <a:moveTo>
                      <a:pt x="0" y="0"/>
                    </a:moveTo>
                    <a:lnTo>
                      <a:pt x="113538" y="0"/>
                    </a:lnTo>
                    <a:lnTo>
                      <a:pt x="113538" y="343027"/>
                    </a:lnTo>
                    <a:cubicBezTo>
                      <a:pt x="153924" y="312039"/>
                      <a:pt x="198501" y="296545"/>
                      <a:pt x="247396" y="296545"/>
                    </a:cubicBezTo>
                    <a:cubicBezTo>
                      <a:pt x="302895" y="296545"/>
                      <a:pt x="347218" y="311912"/>
                      <a:pt x="380619" y="342646"/>
                    </a:cubicBezTo>
                    <a:cubicBezTo>
                      <a:pt x="408940" y="369443"/>
                      <a:pt x="423037" y="412115"/>
                      <a:pt x="423037" y="470662"/>
                    </a:cubicBezTo>
                    <a:lnTo>
                      <a:pt x="423037" y="727837"/>
                    </a:lnTo>
                    <a:lnTo>
                      <a:pt x="309499" y="727837"/>
                    </a:lnTo>
                    <a:lnTo>
                      <a:pt x="309499" y="494030"/>
                    </a:lnTo>
                    <a:cubicBezTo>
                      <a:pt x="309499" y="460375"/>
                      <a:pt x="304038" y="431673"/>
                      <a:pt x="292354" y="415417"/>
                    </a:cubicBezTo>
                    <a:cubicBezTo>
                      <a:pt x="280289" y="398780"/>
                      <a:pt x="254508" y="383413"/>
                      <a:pt x="218440" y="383540"/>
                    </a:cubicBezTo>
                    <a:cubicBezTo>
                      <a:pt x="178689" y="383667"/>
                      <a:pt x="153035" y="392557"/>
                      <a:pt x="136779" y="413385"/>
                    </a:cubicBezTo>
                    <a:cubicBezTo>
                      <a:pt x="120523" y="434213"/>
                      <a:pt x="113665" y="443230"/>
                      <a:pt x="113665" y="524891"/>
                    </a:cubicBezTo>
                    <a:lnTo>
                      <a:pt x="113665" y="727837"/>
                    </a:lnTo>
                    <a:lnTo>
                      <a:pt x="0" y="727837"/>
                    </a:lnTo>
                    <a:close/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578229" y="863473"/>
                <a:ext cx="865632" cy="188087"/>
              </a:xfrm>
              <a:custGeom>
                <a:avLst/>
                <a:gdLst/>
                <a:ahLst/>
                <a:cxnLst/>
                <a:rect l="l" t="t" r="r" b="b"/>
                <a:pathLst>
                  <a:path w="865632" h="188087">
                    <a:moveTo>
                      <a:pt x="0" y="91821"/>
                    </a:moveTo>
                    <a:lnTo>
                      <a:pt x="32385" y="0"/>
                    </a:lnTo>
                    <a:cubicBezTo>
                      <a:pt x="102870" y="32385"/>
                      <a:pt x="168021" y="54864"/>
                      <a:pt x="227584" y="67437"/>
                    </a:cubicBezTo>
                    <a:cubicBezTo>
                      <a:pt x="287020" y="80772"/>
                      <a:pt x="355473" y="87249"/>
                      <a:pt x="432816" y="87249"/>
                    </a:cubicBezTo>
                    <a:cubicBezTo>
                      <a:pt x="509651" y="87249"/>
                      <a:pt x="577977" y="80645"/>
                      <a:pt x="637794" y="67437"/>
                    </a:cubicBezTo>
                    <a:cubicBezTo>
                      <a:pt x="697484" y="54483"/>
                      <a:pt x="762635" y="32004"/>
                      <a:pt x="833247" y="0"/>
                    </a:cubicBezTo>
                    <a:lnTo>
                      <a:pt x="865632" y="91821"/>
                    </a:lnTo>
                    <a:cubicBezTo>
                      <a:pt x="742061" y="155956"/>
                      <a:pt x="597789" y="188087"/>
                      <a:pt x="432816" y="188087"/>
                    </a:cubicBezTo>
                    <a:cubicBezTo>
                      <a:pt x="267843" y="188087"/>
                      <a:pt x="123571" y="155956"/>
                      <a:pt x="0" y="91821"/>
                    </a:cubicBezTo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377440" y="359791"/>
                <a:ext cx="350774" cy="443484"/>
              </a:xfrm>
              <a:custGeom>
                <a:avLst/>
                <a:gdLst/>
                <a:ahLst/>
                <a:cxnLst/>
                <a:rect l="l" t="t" r="r" b="b"/>
                <a:pathLst>
                  <a:path w="350774" h="443484">
                    <a:moveTo>
                      <a:pt x="319024" y="83439"/>
                    </a:moveTo>
                    <a:lnTo>
                      <a:pt x="225044" y="126111"/>
                    </a:lnTo>
                    <a:cubicBezTo>
                      <a:pt x="210312" y="100457"/>
                      <a:pt x="192024" y="87630"/>
                      <a:pt x="170053" y="87630"/>
                    </a:cubicBezTo>
                    <a:cubicBezTo>
                      <a:pt x="159512" y="87630"/>
                      <a:pt x="150749" y="90678"/>
                      <a:pt x="143383" y="96393"/>
                    </a:cubicBezTo>
                    <a:lnTo>
                      <a:pt x="132207" y="109855"/>
                    </a:lnTo>
                    <a:cubicBezTo>
                      <a:pt x="132207" y="135128"/>
                      <a:pt x="154051" y="151003"/>
                      <a:pt x="197866" y="166751"/>
                    </a:cubicBezTo>
                    <a:cubicBezTo>
                      <a:pt x="258064" y="188849"/>
                      <a:pt x="298704" y="209169"/>
                      <a:pt x="319532" y="227965"/>
                    </a:cubicBezTo>
                    <a:cubicBezTo>
                      <a:pt x="340360" y="246507"/>
                      <a:pt x="350774" y="271653"/>
                      <a:pt x="350774" y="303276"/>
                    </a:cubicBezTo>
                    <a:cubicBezTo>
                      <a:pt x="350774" y="343662"/>
                      <a:pt x="333248" y="377571"/>
                      <a:pt x="298450" y="404876"/>
                    </a:cubicBezTo>
                    <a:cubicBezTo>
                      <a:pt x="264414" y="430657"/>
                      <a:pt x="223139" y="443484"/>
                      <a:pt x="175133" y="443484"/>
                    </a:cubicBezTo>
                    <a:cubicBezTo>
                      <a:pt x="92583" y="443484"/>
                      <a:pt x="34290" y="409194"/>
                      <a:pt x="0" y="340487"/>
                    </a:cubicBezTo>
                    <a:lnTo>
                      <a:pt x="96901" y="302133"/>
                    </a:lnTo>
                    <a:cubicBezTo>
                      <a:pt x="110363" y="322326"/>
                      <a:pt x="120650" y="335153"/>
                      <a:pt x="127635" y="340487"/>
                    </a:cubicBezTo>
                    <a:cubicBezTo>
                      <a:pt x="141351" y="351409"/>
                      <a:pt x="157861" y="356870"/>
                      <a:pt x="177165" y="356870"/>
                    </a:cubicBezTo>
                    <a:cubicBezTo>
                      <a:pt x="215519" y="356870"/>
                      <a:pt x="234696" y="341884"/>
                      <a:pt x="234696" y="312039"/>
                    </a:cubicBezTo>
                    <a:cubicBezTo>
                      <a:pt x="234696" y="294767"/>
                      <a:pt x="219837" y="278765"/>
                      <a:pt x="190246" y="263779"/>
                    </a:cubicBezTo>
                    <a:lnTo>
                      <a:pt x="155956" y="249555"/>
                    </a:lnTo>
                    <a:cubicBezTo>
                      <a:pt x="144526" y="244983"/>
                      <a:pt x="132969" y="240157"/>
                      <a:pt x="121158" y="235331"/>
                    </a:cubicBezTo>
                    <a:cubicBezTo>
                      <a:pt x="88138" y="221488"/>
                      <a:pt x="64897" y="207772"/>
                      <a:pt x="51562" y="193929"/>
                    </a:cubicBezTo>
                    <a:cubicBezTo>
                      <a:pt x="34417" y="176403"/>
                      <a:pt x="25654" y="153797"/>
                      <a:pt x="25654" y="126238"/>
                    </a:cubicBezTo>
                    <a:cubicBezTo>
                      <a:pt x="25654" y="89789"/>
                      <a:pt x="40386" y="59563"/>
                      <a:pt x="69469" y="35814"/>
                    </a:cubicBezTo>
                    <a:cubicBezTo>
                      <a:pt x="99441" y="11938"/>
                      <a:pt x="135890" y="0"/>
                      <a:pt x="178562" y="0"/>
                    </a:cubicBezTo>
                    <a:cubicBezTo>
                      <a:pt x="241554" y="0"/>
                      <a:pt x="288290" y="27686"/>
                      <a:pt x="318897" y="83185"/>
                    </a:cubicBezTo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954149" y="63500"/>
                <a:ext cx="113665" cy="727837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727837">
                    <a:moveTo>
                      <a:pt x="113665" y="727837"/>
                    </a:moveTo>
                    <a:lnTo>
                      <a:pt x="0" y="727837"/>
                    </a:lnTo>
                    <a:lnTo>
                      <a:pt x="0" y="0"/>
                    </a:lnTo>
                    <a:lnTo>
                      <a:pt x="113665" y="0"/>
                    </a:lnTo>
                    <a:close/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140333" y="63500"/>
                <a:ext cx="492379" cy="739902"/>
              </a:xfrm>
              <a:custGeom>
                <a:avLst/>
                <a:gdLst/>
                <a:ahLst/>
                <a:cxnLst/>
                <a:rect l="l" t="t" r="r" b="b"/>
                <a:pathLst>
                  <a:path w="492379" h="739902">
                    <a:moveTo>
                      <a:pt x="257937" y="647573"/>
                    </a:moveTo>
                    <a:cubicBezTo>
                      <a:pt x="187960" y="647573"/>
                      <a:pt x="131318" y="590931"/>
                      <a:pt x="131318" y="520827"/>
                    </a:cubicBezTo>
                    <a:cubicBezTo>
                      <a:pt x="131318" y="450723"/>
                      <a:pt x="187960" y="394208"/>
                      <a:pt x="257937" y="394208"/>
                    </a:cubicBezTo>
                    <a:cubicBezTo>
                      <a:pt x="327914" y="394208"/>
                      <a:pt x="384556" y="450977"/>
                      <a:pt x="384556" y="520827"/>
                    </a:cubicBezTo>
                    <a:cubicBezTo>
                      <a:pt x="384556" y="590677"/>
                      <a:pt x="327787" y="647573"/>
                      <a:pt x="257937" y="647573"/>
                    </a:cubicBezTo>
                    <a:moveTo>
                      <a:pt x="273304" y="301879"/>
                    </a:moveTo>
                    <a:cubicBezTo>
                      <a:pt x="210312" y="301879"/>
                      <a:pt x="153543" y="328549"/>
                      <a:pt x="113665" y="371094"/>
                    </a:cubicBezTo>
                    <a:lnTo>
                      <a:pt x="113665" y="0"/>
                    </a:lnTo>
                    <a:lnTo>
                      <a:pt x="0" y="0"/>
                    </a:lnTo>
                    <a:lnTo>
                      <a:pt x="0" y="727837"/>
                    </a:lnTo>
                    <a:lnTo>
                      <a:pt x="113665" y="727837"/>
                    </a:lnTo>
                    <a:lnTo>
                      <a:pt x="113665" y="670687"/>
                    </a:lnTo>
                    <a:cubicBezTo>
                      <a:pt x="153670" y="713232"/>
                      <a:pt x="210439" y="739902"/>
                      <a:pt x="273304" y="739902"/>
                    </a:cubicBezTo>
                    <a:cubicBezTo>
                      <a:pt x="394335" y="739902"/>
                      <a:pt x="492379" y="641858"/>
                      <a:pt x="492379" y="520827"/>
                    </a:cubicBezTo>
                    <a:cubicBezTo>
                      <a:pt x="492379" y="399796"/>
                      <a:pt x="394335" y="301752"/>
                      <a:pt x="273304" y="301752"/>
                    </a:cubicBezTo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47497" y="365252"/>
                <a:ext cx="48641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6410" h="438150">
                    <a:moveTo>
                      <a:pt x="239141" y="345821"/>
                    </a:moveTo>
                    <a:cubicBezTo>
                      <a:pt x="169164" y="345821"/>
                      <a:pt x="112522" y="289179"/>
                      <a:pt x="112522" y="219075"/>
                    </a:cubicBezTo>
                    <a:cubicBezTo>
                      <a:pt x="112522" y="148971"/>
                      <a:pt x="169291" y="92456"/>
                      <a:pt x="239141" y="92456"/>
                    </a:cubicBezTo>
                    <a:cubicBezTo>
                      <a:pt x="308991" y="92456"/>
                      <a:pt x="365760" y="149225"/>
                      <a:pt x="365760" y="219075"/>
                    </a:cubicBezTo>
                    <a:cubicBezTo>
                      <a:pt x="365760" y="288925"/>
                      <a:pt x="308991" y="345821"/>
                      <a:pt x="239141" y="345821"/>
                    </a:cubicBezTo>
                    <a:moveTo>
                      <a:pt x="372872" y="7112"/>
                    </a:moveTo>
                    <a:lnTo>
                      <a:pt x="372872" y="63119"/>
                    </a:lnTo>
                    <a:cubicBezTo>
                      <a:pt x="333375" y="24130"/>
                      <a:pt x="279019" y="0"/>
                      <a:pt x="219075" y="0"/>
                    </a:cubicBezTo>
                    <a:cubicBezTo>
                      <a:pt x="98171" y="0"/>
                      <a:pt x="0" y="98044"/>
                      <a:pt x="0" y="219075"/>
                    </a:cubicBezTo>
                    <a:cubicBezTo>
                      <a:pt x="0" y="340106"/>
                      <a:pt x="98044" y="438150"/>
                      <a:pt x="219075" y="438150"/>
                    </a:cubicBezTo>
                    <a:cubicBezTo>
                      <a:pt x="279019" y="438150"/>
                      <a:pt x="333248" y="414147"/>
                      <a:pt x="372872" y="375031"/>
                    </a:cubicBezTo>
                    <a:lnTo>
                      <a:pt x="372872" y="426085"/>
                    </a:lnTo>
                    <a:lnTo>
                      <a:pt x="486410" y="426085"/>
                    </a:lnTo>
                    <a:lnTo>
                      <a:pt x="486410" y="7112"/>
                    </a:lnTo>
                    <a:close/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666748" y="371602"/>
                <a:ext cx="188595" cy="419735"/>
              </a:xfrm>
              <a:custGeom>
                <a:avLst/>
                <a:gdLst/>
                <a:ahLst/>
                <a:cxnLst/>
                <a:rect l="l" t="t" r="r" b="b"/>
                <a:pathLst>
                  <a:path w="188595" h="419735">
                    <a:moveTo>
                      <a:pt x="182245" y="0"/>
                    </a:moveTo>
                    <a:lnTo>
                      <a:pt x="0" y="0"/>
                    </a:lnTo>
                    <a:lnTo>
                      <a:pt x="0" y="98552"/>
                    </a:lnTo>
                    <a:lnTo>
                      <a:pt x="74930" y="98552"/>
                    </a:lnTo>
                    <a:lnTo>
                      <a:pt x="74930" y="419735"/>
                    </a:lnTo>
                    <a:lnTo>
                      <a:pt x="188595" y="419735"/>
                    </a:lnTo>
                    <a:lnTo>
                      <a:pt x="188595" y="0"/>
                    </a:lnTo>
                    <a:close/>
                  </a:path>
                </a:pathLst>
              </a:custGeom>
              <a:solidFill>
                <a:srgbClr val="3765B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743583" y="182245"/>
                <a:ext cx="111760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111760" h="111760">
                    <a:moveTo>
                      <a:pt x="111760" y="55880"/>
                    </a:moveTo>
                    <a:cubicBezTo>
                      <a:pt x="111760" y="86741"/>
                      <a:pt x="86741" y="111760"/>
                      <a:pt x="55880" y="111760"/>
                    </a:cubicBezTo>
                    <a:cubicBezTo>
                      <a:pt x="25019" y="111760"/>
                      <a:pt x="0" y="86741"/>
                      <a:pt x="0" y="55880"/>
                    </a:cubicBezTo>
                    <a:cubicBezTo>
                      <a:pt x="0" y="25019"/>
                      <a:pt x="25019" y="0"/>
                      <a:pt x="55880" y="0"/>
                    </a:cubicBezTo>
                    <a:cubicBezTo>
                      <a:pt x="86741" y="0"/>
                      <a:pt x="111760" y="25019"/>
                      <a:pt x="111760" y="55880"/>
                    </a:cubicBezTo>
                  </a:path>
                </a:pathLst>
              </a:custGeom>
              <a:solidFill>
                <a:srgbClr val="F155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2171446" y="371602"/>
                <a:ext cx="183896" cy="419735"/>
              </a:xfrm>
              <a:custGeom>
                <a:avLst/>
                <a:gdLst/>
                <a:ahLst/>
                <a:cxnLst/>
                <a:rect l="l" t="t" r="r" b="b"/>
                <a:pathLst>
                  <a:path w="183896" h="419735">
                    <a:moveTo>
                      <a:pt x="183896" y="0"/>
                    </a:moveTo>
                    <a:lnTo>
                      <a:pt x="0" y="0"/>
                    </a:lnTo>
                    <a:lnTo>
                      <a:pt x="0" y="419735"/>
                    </a:lnTo>
                    <a:lnTo>
                      <a:pt x="113538" y="419735"/>
                    </a:lnTo>
                    <a:lnTo>
                      <a:pt x="113538" y="98552"/>
                    </a:lnTo>
                    <a:lnTo>
                      <a:pt x="183896" y="98552"/>
                    </a:lnTo>
                    <a:close/>
                  </a:path>
                </a:pathLst>
              </a:custGeom>
              <a:solidFill>
                <a:srgbClr val="3765B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2171446" y="182245"/>
                <a:ext cx="111633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11760">
                    <a:moveTo>
                      <a:pt x="111633" y="55880"/>
                    </a:moveTo>
                    <a:cubicBezTo>
                      <a:pt x="111633" y="86741"/>
                      <a:pt x="86614" y="111760"/>
                      <a:pt x="55880" y="111760"/>
                    </a:cubicBezTo>
                    <a:cubicBezTo>
                      <a:pt x="25146" y="111760"/>
                      <a:pt x="0" y="86741"/>
                      <a:pt x="0" y="55880"/>
                    </a:cubicBezTo>
                    <a:cubicBezTo>
                      <a:pt x="0" y="25019"/>
                      <a:pt x="25019" y="0"/>
                      <a:pt x="55880" y="0"/>
                    </a:cubicBezTo>
                    <a:cubicBezTo>
                      <a:pt x="86741" y="0"/>
                      <a:pt x="111633" y="25019"/>
                      <a:pt x="111633" y="55880"/>
                    </a:cubicBezTo>
                  </a:path>
                </a:pathLst>
              </a:custGeom>
              <a:solidFill>
                <a:srgbClr val="F155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657606" y="192532"/>
                <a:ext cx="264922" cy="119634"/>
              </a:xfrm>
              <a:custGeom>
                <a:avLst/>
                <a:gdLst/>
                <a:ahLst/>
                <a:cxnLst/>
                <a:rect l="l" t="t" r="r" b="b"/>
                <a:pathLst>
                  <a:path w="264922" h="119634">
                    <a:moveTo>
                      <a:pt x="54864" y="7366"/>
                    </a:moveTo>
                    <a:lnTo>
                      <a:pt x="54610" y="7239"/>
                    </a:lnTo>
                    <a:cubicBezTo>
                      <a:pt x="57023" y="9271"/>
                      <a:pt x="90551" y="36703"/>
                      <a:pt x="130048" y="36703"/>
                    </a:cubicBezTo>
                    <a:lnTo>
                      <a:pt x="130048" y="78232"/>
                    </a:lnTo>
                    <a:lnTo>
                      <a:pt x="130048" y="36703"/>
                    </a:lnTo>
                    <a:cubicBezTo>
                      <a:pt x="166751" y="36703"/>
                      <a:pt x="201422" y="3556"/>
                      <a:pt x="204851" y="0"/>
                    </a:cubicBezTo>
                    <a:lnTo>
                      <a:pt x="204851" y="0"/>
                    </a:lnTo>
                    <a:lnTo>
                      <a:pt x="264922" y="57277"/>
                    </a:lnTo>
                    <a:cubicBezTo>
                      <a:pt x="264795" y="57404"/>
                      <a:pt x="264668" y="57531"/>
                      <a:pt x="264414" y="57785"/>
                    </a:cubicBezTo>
                    <a:cubicBezTo>
                      <a:pt x="261874" y="60452"/>
                      <a:pt x="204978" y="119634"/>
                      <a:pt x="130048" y="119634"/>
                    </a:cubicBezTo>
                    <a:cubicBezTo>
                      <a:pt x="58547" y="119634"/>
                      <a:pt x="4826" y="73914"/>
                      <a:pt x="508" y="70104"/>
                    </a:cubicBezTo>
                    <a:lnTo>
                      <a:pt x="0" y="69723"/>
                    </a:lnTo>
                    <a:close/>
                  </a:path>
                </a:pathLst>
              </a:custGeom>
              <a:solidFill>
                <a:srgbClr val="F2663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1902" y="850163"/>
              <a:ext cx="1051729" cy="640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52"/>
                </a:lnSpc>
              </a:pPr>
              <a:r>
                <a:rPr lang="en-US" sz="1189" spc="5">
                  <a:solidFill>
                    <a:srgbClr val="6E6056"/>
                  </a:solidFill>
                  <a:latin typeface="IBM Plex Sans Condensed"/>
                </a:rPr>
                <a:t>Empowering children &amp; adolescents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164289" y="274081"/>
            <a:ext cx="10825209" cy="4191438"/>
            <a:chOff x="0" y="-47625"/>
            <a:chExt cx="2851672" cy="1536084"/>
          </a:xfrm>
        </p:grpSpPr>
        <p:sp>
          <p:nvSpPr>
            <p:cNvPr id="22" name="Freeform 22"/>
            <p:cNvSpPr/>
            <p:nvPr/>
          </p:nvSpPr>
          <p:spPr>
            <a:xfrm>
              <a:off x="27551" y="231104"/>
              <a:ext cx="2824121" cy="1257355"/>
            </a:xfrm>
            <a:custGeom>
              <a:avLst/>
              <a:gdLst/>
              <a:ahLst/>
              <a:cxnLst/>
              <a:rect l="l" t="t" r="r" b="b"/>
              <a:pathLst>
                <a:path w="2824121" h="951667">
                  <a:moveTo>
                    <a:pt x="0" y="0"/>
                  </a:moveTo>
                  <a:lnTo>
                    <a:pt x="2824121" y="0"/>
                  </a:lnTo>
                  <a:lnTo>
                    <a:pt x="2824121" y="951667"/>
                  </a:lnTo>
                  <a:lnTo>
                    <a:pt x="0" y="951667"/>
                  </a:lnTo>
                  <a:close/>
                </a:path>
              </a:pathLst>
            </a:custGeom>
            <a:solidFill>
              <a:srgbClr val="9E7DC8">
                <a:alpha val="64706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2824121" cy="999292"/>
            </a:xfrm>
            <a:prstGeom prst="rect">
              <a:avLst/>
            </a:prstGeom>
          </p:spPr>
          <p:txBody>
            <a:bodyPr lIns="40156" tIns="40156" rIns="40156" bIns="40156" rtlCol="0" anchor="ctr"/>
            <a:lstStyle/>
            <a:p>
              <a:pPr algn="ctr">
                <a:lnSpc>
                  <a:spcPts val="2644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5213753" y="3000801"/>
            <a:ext cx="10720623" cy="3612614"/>
          </a:xfrm>
          <a:custGeom>
            <a:avLst/>
            <a:gdLst/>
            <a:ahLst/>
            <a:cxnLst/>
            <a:rect l="l" t="t" r="r" b="b"/>
            <a:pathLst>
              <a:path w="10720623" h="3612614">
                <a:moveTo>
                  <a:pt x="0" y="0"/>
                </a:moveTo>
                <a:lnTo>
                  <a:pt x="10720622" y="0"/>
                </a:lnTo>
                <a:lnTo>
                  <a:pt x="10720622" y="3612614"/>
                </a:lnTo>
                <a:lnTo>
                  <a:pt x="0" y="3612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05" t="-15333" r="-4933" b="-232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Freeform 38"/>
          <p:cNvSpPr/>
          <p:nvPr/>
        </p:nvSpPr>
        <p:spPr>
          <a:xfrm>
            <a:off x="6143659" y="9027165"/>
            <a:ext cx="3844550" cy="831269"/>
          </a:xfrm>
          <a:custGeom>
            <a:avLst/>
            <a:gdLst/>
            <a:ahLst/>
            <a:cxnLst/>
            <a:rect l="l" t="t" r="r" b="b"/>
            <a:pathLst>
              <a:path w="3844550" h="831269">
                <a:moveTo>
                  <a:pt x="0" y="0"/>
                </a:moveTo>
                <a:lnTo>
                  <a:pt x="3844550" y="0"/>
                </a:lnTo>
                <a:lnTo>
                  <a:pt x="3844550" y="831269"/>
                </a:lnTo>
                <a:lnTo>
                  <a:pt x="0" y="8312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27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9988209" y="8722267"/>
            <a:ext cx="8299791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8"/>
              </a:lnSpc>
              <a:spcBef>
                <a:spcPct val="0"/>
              </a:spcBef>
            </a:pPr>
            <a:r>
              <a:rPr lang="de-AT" sz="1800" dirty="0">
                <a:solidFill>
                  <a:srgbClr val="03030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</a:rPr>
              <a:t>Das PIVOT-Projekt wird durch das ERASMUS+-Programm der Europäischen Union kofinanziert und wird von Dezember 2023 bis April 2026 durchgeführt. Die Verantwortung für den Inhalt dieser Veröffentlichung tragen allein die Verfasser*innen; die Europäische Kommission haftet nicht für die weitere Verwendung der darin enthaltenen Angaben (</a:t>
            </a:r>
            <a:r>
              <a:rPr lang="de-AT" sz="1800" dirty="0" err="1">
                <a:solidFill>
                  <a:srgbClr val="03030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</a:rPr>
              <a:t>Projektnr</a:t>
            </a:r>
            <a:r>
              <a:rPr lang="de-AT" sz="1800" dirty="0">
                <a:solidFill>
                  <a:srgbClr val="03030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</a:rPr>
              <a:t>: 2023-1-CY01-KA220-SCH-000156593).</a:t>
            </a:r>
            <a:endParaRPr lang="en-US" sz="1889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5382202" y="1682714"/>
            <a:ext cx="10383726" cy="1633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7"/>
              </a:lnSpc>
            </a:pPr>
            <a:r>
              <a:rPr lang="en-US" sz="4435" b="1" spc="-88" dirty="0">
                <a:latin typeface="Georgia Pro Bold"/>
              </a:rPr>
              <a:t>PIVOT PARTNERSPIEL</a:t>
            </a:r>
          </a:p>
          <a:p>
            <a:pPr algn="ctr">
              <a:lnSpc>
                <a:spcPct val="200000"/>
              </a:lnSpc>
            </a:pPr>
            <a:r>
              <a:rPr lang="en-US" sz="4435" b="1" spc="-88" dirty="0" err="1">
                <a:latin typeface="Georgia Pro Bold"/>
              </a:rPr>
              <a:t>Kindertraining</a:t>
            </a:r>
            <a:r>
              <a:rPr lang="en-US" sz="4435" b="1" spc="-88" dirty="0">
                <a:latin typeface="Georgia Pro Bold"/>
              </a:rPr>
              <a:t> </a:t>
            </a:r>
            <a:endParaRPr lang="en-US" sz="4435" b="1" spc="-88" dirty="0">
              <a:latin typeface="Georgia Pro"/>
            </a:endParaRPr>
          </a:p>
        </p:txBody>
      </p:sp>
      <p:pic>
        <p:nvPicPr>
          <p:cNvPr id="40" name="image1.png">
            <a:extLst>
              <a:ext uri="{FF2B5EF4-FFF2-40B4-BE49-F238E27FC236}">
                <a16:creationId xmlns:a16="http://schemas.microsoft.com/office/drawing/2014/main" id="{1F7FA58A-614F-0FC5-EC49-044A164E1303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3885556" y="7437045"/>
            <a:ext cx="1167124" cy="1162554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F7964-BA61-EA82-AA94-7567CF644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2E126863-9126-432B-8CBE-D1A2B11C8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341" y="173436"/>
            <a:ext cx="3947312" cy="9374867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DAD8BA87-E85F-6AE3-8273-3F61AAAEB771}"/>
              </a:ext>
            </a:extLst>
          </p:cNvPr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44BD734-0E54-6810-4333-0F3F24CB2886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485BD32-467A-AAF5-3CCF-9F8B0645F4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1AF4273-A7CF-4E7D-B21E-D40E0A8B7C2C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8369196-6E47-7D52-F8E0-77488C3B0C7F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6E0B93D-04D0-0291-DFBA-F4E466AF05A5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6D6A954-8E63-A647-B4A7-3F32AF8C9529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D2DA140-66B0-4306-5A12-FCF23D5EF518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14552FA-7CB5-038A-7CDA-EF08934C7F39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62C6C4C2-4462-FEC5-FCDA-18F19F2072F6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92E7913-BB27-D7E9-427C-C36F52964CA9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6ACD2FD-597C-A439-F181-BDB0F8E7E7DF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643844DC-2C21-CE4E-DBFE-26EC6B47A096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33C1CF-9C12-135F-FB88-B08C88BD0BE9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E8D002CF-6349-C9F0-2289-34FF45B2F568}"/>
              </a:ext>
            </a:extLst>
          </p:cNvPr>
          <p:cNvSpPr txBox="1">
            <a:spLocks/>
          </p:cNvSpPr>
          <p:nvPr/>
        </p:nvSpPr>
        <p:spPr>
          <a:xfrm>
            <a:off x="-31102" y="1790699"/>
            <a:ext cx="7303957" cy="1987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/>
              <a:t>Checkliste</a:t>
            </a:r>
            <a:r>
              <a:rPr lang="en-US" sz="4800" b="1" dirty="0"/>
              <a:t> für </a:t>
            </a:r>
            <a:r>
              <a:rPr lang="en-US" sz="4800" b="1" dirty="0" err="1"/>
              <a:t>Nacherzählungspartner</a:t>
            </a:r>
            <a:endParaRPr lang="en-US" sz="4800" b="1" dirty="0"/>
          </a:p>
          <a:p>
            <a:r>
              <a:rPr lang="en-US" sz="4800" b="1" dirty="0" err="1"/>
              <a:t>Szenario</a:t>
            </a:r>
            <a:r>
              <a:rPr lang="en-US" sz="4800" b="1" dirty="0"/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169BF-688E-199C-28B2-C20A57B84A6F}"/>
              </a:ext>
            </a:extLst>
          </p:cNvPr>
          <p:cNvSpPr txBox="1"/>
          <p:nvPr/>
        </p:nvSpPr>
        <p:spPr>
          <a:xfrm>
            <a:off x="10896600" y="2078980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8EF709-04D5-BE04-1CCD-693DD3C27A94}"/>
              </a:ext>
            </a:extLst>
          </p:cNvPr>
          <p:cNvSpPr/>
          <p:nvPr/>
        </p:nvSpPr>
        <p:spPr>
          <a:xfrm>
            <a:off x="8646459" y="5972728"/>
            <a:ext cx="559838" cy="53848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390DA6-274B-0948-C62C-4173C673D921}"/>
              </a:ext>
            </a:extLst>
          </p:cNvPr>
          <p:cNvSpPr/>
          <p:nvPr/>
        </p:nvSpPr>
        <p:spPr>
          <a:xfrm>
            <a:off x="10642831" y="8293342"/>
            <a:ext cx="831537" cy="76944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2073D759-0EE9-9A8B-3353-A1236197B701}"/>
              </a:ext>
            </a:extLst>
          </p:cNvPr>
          <p:cNvSpPr/>
          <p:nvPr/>
        </p:nvSpPr>
        <p:spPr>
          <a:xfrm>
            <a:off x="9135160" y="6743700"/>
            <a:ext cx="559837" cy="53848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0E1004C8-6E14-42A7-B72F-4D4BE331B739}"/>
              </a:ext>
            </a:extLst>
          </p:cNvPr>
          <p:cNvSpPr txBox="1"/>
          <p:nvPr/>
        </p:nvSpPr>
        <p:spPr>
          <a:xfrm>
            <a:off x="10896600" y="1182548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EBC5F7B6-1438-4A02-BF1E-041F33DB9A00}"/>
              </a:ext>
            </a:extLst>
          </p:cNvPr>
          <p:cNvSpPr txBox="1"/>
          <p:nvPr/>
        </p:nvSpPr>
        <p:spPr>
          <a:xfrm>
            <a:off x="10956449" y="3621745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981BA4F3-6857-4770-9346-DBBD60C6BB49}"/>
              </a:ext>
            </a:extLst>
          </p:cNvPr>
          <p:cNvSpPr txBox="1"/>
          <p:nvPr/>
        </p:nvSpPr>
        <p:spPr>
          <a:xfrm>
            <a:off x="2152039" y="5713457"/>
            <a:ext cx="454176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3 + 2 + 3 = 8</a:t>
            </a:r>
          </a:p>
        </p:txBody>
      </p:sp>
    </p:spTree>
    <p:extLst>
      <p:ext uri="{BB962C8B-B14F-4D97-AF65-F5344CB8AC3E}">
        <p14:creationId xmlns:p14="http://schemas.microsoft.com/office/powerpoint/2010/main" val="10085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CD275-64BB-B0C6-26BB-04D968BC9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D38CFE3-E32C-0FD9-292A-8E241F917DE0}"/>
              </a:ext>
            </a:extLst>
          </p:cNvPr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51E1F0E-78C0-36F6-0C97-3320DFD8F268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FE7C7E3-9E3B-EB1F-BDBA-A0DF5B57EB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A23F5A7-94DA-9D5F-BC6E-E5EF9E9AA788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8CB96A8-1FA2-FA30-F0A3-0DC65A46E820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4F31092-8E91-88CD-CCBC-D73D3E0649EE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FE90A93-3282-4AE1-8197-6C0793142CB1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22FCA79-AC94-9130-CC73-7A23E1EB0600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BC3E9C7-8800-8434-B3DD-507C819804B8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402CE0C-D7AB-77D9-A01B-7EEDDDA2B067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B9BBA02-5D59-14FA-97C1-A088458963F3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D6F150BC-8C80-979E-D27C-7A6C92D32863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5049A9F-6912-58E4-30E8-5D830CCBED4B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A2FA88A-476C-A92A-DFCE-DE1A7B5F92DB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DF141BA6-34D8-F9DC-A443-AEBE8DFBC822}"/>
              </a:ext>
            </a:extLst>
          </p:cNvPr>
          <p:cNvSpPr txBox="1">
            <a:spLocks/>
          </p:cNvSpPr>
          <p:nvPr/>
        </p:nvSpPr>
        <p:spPr>
          <a:xfrm>
            <a:off x="-31102" y="1790699"/>
            <a:ext cx="6178629" cy="1216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/>
              <a:t>Punktekarte</a:t>
            </a:r>
            <a:endParaRPr lang="en-US" sz="72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6826E8-88DF-482F-ECF8-E5416A1DA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41514"/>
            <a:ext cx="7069134" cy="100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B4FDC-41E2-4DCF-E9E4-04DDBC4BC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D5F3AFA5-841B-605A-7147-1A785BFC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0823"/>
            <a:ext cx="7179907" cy="10160734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F6A6BE44-F60F-1C4C-5CCB-A90FC4B01C64}"/>
              </a:ext>
            </a:extLst>
          </p:cNvPr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D434FF9-59E7-15B0-F3F4-99BB53952D1D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09A8E28-263D-58D2-DED1-AAD4214862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1754461-8FC1-1924-5139-F79DE09B47D5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D5D6D2E-FD74-B1D2-A974-27FF27A809AB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2F69329-A9E8-AEB9-0A38-A8FD8C71832A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7796B4A-4B4D-971B-9A4D-2F8371EC52DD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0D0EEF9-2BA9-94A0-BE82-50E76A04C527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98270B3-EBC1-8EBB-EF92-B5632E10FAF4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061001ED-8B87-86F4-EE39-45A0FF7337D7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2AF6E78-3FF4-C3BE-9434-C7AF14D97F37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5963E566-3DDD-95EE-A07C-608FF6D05FA6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5046969A-8259-CF30-AC57-675B7C2BB1B3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FB77E2E-9785-BD1E-ABCA-BD1C81FDB0F7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0ABB4A9D-C428-CABD-5AB5-96FAFEAB2C2F}"/>
              </a:ext>
            </a:extLst>
          </p:cNvPr>
          <p:cNvSpPr txBox="1">
            <a:spLocks/>
          </p:cNvSpPr>
          <p:nvPr/>
        </p:nvSpPr>
        <p:spPr>
          <a:xfrm>
            <a:off x="-31101" y="1790699"/>
            <a:ext cx="5822302" cy="1216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/>
              <a:t>Punktekarte</a:t>
            </a:r>
            <a:endParaRPr lang="en-US" sz="7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31293-2661-C514-979B-803EA30B5C8D}"/>
              </a:ext>
            </a:extLst>
          </p:cNvPr>
          <p:cNvSpPr/>
          <p:nvPr/>
        </p:nvSpPr>
        <p:spPr>
          <a:xfrm>
            <a:off x="6992221" y="3695700"/>
            <a:ext cx="466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B56F21-C212-56C9-1A39-8780B951AA39}"/>
              </a:ext>
            </a:extLst>
          </p:cNvPr>
          <p:cNvGrpSpPr/>
          <p:nvPr/>
        </p:nvGrpSpPr>
        <p:grpSpPr>
          <a:xfrm>
            <a:off x="7459107" y="3695700"/>
            <a:ext cx="944651" cy="923330"/>
            <a:chOff x="7459107" y="3695700"/>
            <a:chExt cx="944651" cy="9233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21746F-18AF-C90D-4633-63C82B589F80}"/>
                </a:ext>
              </a:extLst>
            </p:cNvPr>
            <p:cNvSpPr/>
            <p:nvPr/>
          </p:nvSpPr>
          <p:spPr>
            <a:xfrm>
              <a:off x="7459107" y="3695700"/>
              <a:ext cx="46688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B672F6-7CA6-AA5A-7DA6-BA181E92D2C4}"/>
                </a:ext>
              </a:extLst>
            </p:cNvPr>
            <p:cNvSpPr/>
            <p:nvPr/>
          </p:nvSpPr>
          <p:spPr>
            <a:xfrm>
              <a:off x="7936872" y="3695700"/>
              <a:ext cx="46688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6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D9926-EB8C-C7E6-D8ED-8E9F7BB3D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536D3E06-6E72-E971-E8F2-C2BFB91D3BA1}"/>
              </a:ext>
            </a:extLst>
          </p:cNvPr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4D1CE91-5E3F-879D-3644-87C84C1E35D9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BA20EC3-5DD5-D3EF-B0DA-1C180FDF93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E9691C1-A354-15F8-C269-A7A33790714D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803FB929-15E5-22EA-8F98-5F4336B48774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20EA4EF-863C-A291-0E1A-71021C2F3A95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1D1711C-4CC8-F308-AF39-1B20C1AE0704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AE1C080-1156-920E-9D2B-F4818A27A601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A274F61-6B52-7CE9-0EF1-38E79CD3C745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D79A1B4-0561-FC48-DDE6-188DE256181E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CE06FC3-D287-8FF1-3BD2-F3AABCCEB999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01F963C6-175C-676B-842B-656191D7D543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C7D26B8-D117-3BA7-131C-2E03EC8476AE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25189DF-73A2-D47A-8E9E-07F792C68481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86525EB6-CACA-3C1C-0540-36DCAA20848E}"/>
              </a:ext>
            </a:extLst>
          </p:cNvPr>
          <p:cNvSpPr txBox="1">
            <a:spLocks/>
          </p:cNvSpPr>
          <p:nvPr/>
        </p:nvSpPr>
        <p:spPr>
          <a:xfrm>
            <a:off x="5458874" y="99576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Regeln</a:t>
            </a:r>
            <a:r>
              <a:rPr lang="en-US" sz="5400" b="1" dirty="0"/>
              <a:t> für PIVOT-</a:t>
            </a:r>
            <a:r>
              <a:rPr lang="en-US" sz="5400" b="1" dirty="0" err="1"/>
              <a:t>Partnerspiel</a:t>
            </a:r>
            <a:endParaRPr lang="en-US" sz="5400" b="1" dirty="0"/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id="{4E816B72-1391-C46F-7075-1F80D67EB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8" y="1098005"/>
            <a:ext cx="11514243" cy="86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1C99B-9AEC-F1C7-0B97-852039584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CA9CBDA-B0AB-92D5-25BF-0FAF929D665C}"/>
              </a:ext>
            </a:extLst>
          </p:cNvPr>
          <p:cNvSpPr/>
          <p:nvPr/>
        </p:nvSpPr>
        <p:spPr>
          <a:xfrm>
            <a:off x="0" y="0"/>
            <a:ext cx="1510122" cy="1588275"/>
          </a:xfrm>
          <a:custGeom>
            <a:avLst/>
            <a:gdLst/>
            <a:ahLst/>
            <a:cxnLst/>
            <a:rect l="l" t="t" r="r" b="b"/>
            <a:pathLst>
              <a:path w="1510122" h="1588275">
                <a:moveTo>
                  <a:pt x="0" y="0"/>
                </a:moveTo>
                <a:lnTo>
                  <a:pt x="1510122" y="0"/>
                </a:lnTo>
                <a:lnTo>
                  <a:pt x="1510122" y="1588275"/>
                </a:lnTo>
                <a:lnTo>
                  <a:pt x="0" y="1588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F916CED-AC9C-DD17-1646-E13C8059D630}"/>
              </a:ext>
            </a:extLst>
          </p:cNvPr>
          <p:cNvSpPr/>
          <p:nvPr/>
        </p:nvSpPr>
        <p:spPr>
          <a:xfrm>
            <a:off x="13355875" y="290821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FAE2E8D-27C6-5BF6-AAA7-87DB9BADA3EC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AC55905-0827-ABCB-5583-97384CB700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AC7A475-2CE8-5E0B-38D3-4A1EA84C0DF2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0CB42AA-FAB3-4555-B059-90EA07EF2D33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2D7197E-251D-A521-F9DB-DCE33E2DF14C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0DD0337-BCB4-25E9-82E0-664DF0627356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FB45CED-87EB-6D50-FF18-4280EA70EF90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9DFA411-F650-1AB0-1CB1-98BC3AF1951D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A22B668-57D8-DD4D-794E-49BC8CCFEB3A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5F14E29B-3347-6880-CC11-D33F4B53878F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F301971-84FF-C999-7C72-625E632EB998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C0807EE-E8FA-8D00-EAA2-182353D0DE4F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61D1A8A-B30D-16BE-3BC9-A02AC89A7BDC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1EADAA-E1B0-0EA8-214F-A3D07DD9E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72188"/>
              </p:ext>
            </p:extLst>
          </p:nvPr>
        </p:nvGraphicFramePr>
        <p:xfrm>
          <a:off x="1258069" y="1425253"/>
          <a:ext cx="16202229" cy="85026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049666">
                  <a:extLst>
                    <a:ext uri="{9D8B030D-6E8A-4147-A177-3AD203B41FA5}">
                      <a16:colId xmlns:a16="http://schemas.microsoft.com/office/drawing/2014/main" val="1021895006"/>
                    </a:ext>
                  </a:extLst>
                </a:gridCol>
                <a:gridCol w="4049666">
                  <a:extLst>
                    <a:ext uri="{9D8B030D-6E8A-4147-A177-3AD203B41FA5}">
                      <a16:colId xmlns:a16="http://schemas.microsoft.com/office/drawing/2014/main" val="3429517062"/>
                    </a:ext>
                  </a:extLst>
                </a:gridCol>
                <a:gridCol w="4049666">
                  <a:extLst>
                    <a:ext uri="{9D8B030D-6E8A-4147-A177-3AD203B41FA5}">
                      <a16:colId xmlns:a16="http://schemas.microsoft.com/office/drawing/2014/main" val="2585170964"/>
                    </a:ext>
                  </a:extLst>
                </a:gridCol>
                <a:gridCol w="4053231">
                  <a:extLst>
                    <a:ext uri="{9D8B030D-6E8A-4147-A177-3AD203B41FA5}">
                      <a16:colId xmlns:a16="http://schemas.microsoft.com/office/drawing/2014/main" val="1870874873"/>
                    </a:ext>
                  </a:extLst>
                </a:gridCol>
              </a:tblGrid>
              <a:tr h="1062828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TEAM 1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TEAM 2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24408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Punkte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Punkte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497624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B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62848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C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35909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E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F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561378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G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H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042085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I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J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74358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K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L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256727"/>
                  </a:ext>
                </a:extLst>
              </a:tr>
            </a:tbl>
          </a:graphicData>
        </a:graphic>
      </p:graphicFrame>
      <p:sp>
        <p:nvSpPr>
          <p:cNvPr id="3" name="Title 21">
            <a:extLst>
              <a:ext uri="{FF2B5EF4-FFF2-40B4-BE49-F238E27FC236}">
                <a16:creationId xmlns:a16="http://schemas.microsoft.com/office/drawing/2014/main" id="{F8982002-4839-FA47-96A0-A4963098AB5C}"/>
              </a:ext>
            </a:extLst>
          </p:cNvPr>
          <p:cNvSpPr txBox="1">
            <a:spLocks/>
          </p:cNvSpPr>
          <p:nvPr/>
        </p:nvSpPr>
        <p:spPr>
          <a:xfrm>
            <a:off x="4853564" y="189411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/>
              <a:t>Zuordnungstabelle</a:t>
            </a:r>
            <a:r>
              <a:rPr lang="en-US" sz="4800" b="1" dirty="0"/>
              <a:t> </a:t>
            </a:r>
            <a:r>
              <a:rPr lang="en-US" sz="4800" b="1" dirty="0" err="1"/>
              <a:t>Paare</a:t>
            </a:r>
            <a:r>
              <a:rPr lang="en-US" sz="4800" b="1" dirty="0"/>
              <a:t> &amp; Teams</a:t>
            </a:r>
          </a:p>
        </p:txBody>
      </p:sp>
    </p:spTree>
    <p:extLst>
      <p:ext uri="{BB962C8B-B14F-4D97-AF65-F5344CB8AC3E}">
        <p14:creationId xmlns:p14="http://schemas.microsoft.com/office/powerpoint/2010/main" val="361019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0"/>
            <a:ext cx="1510122" cy="1588275"/>
          </a:xfrm>
          <a:custGeom>
            <a:avLst/>
            <a:gdLst/>
            <a:ahLst/>
            <a:cxnLst/>
            <a:rect l="l" t="t" r="r" b="b"/>
            <a:pathLst>
              <a:path w="1510122" h="1588275">
                <a:moveTo>
                  <a:pt x="0" y="0"/>
                </a:moveTo>
                <a:lnTo>
                  <a:pt x="1510122" y="0"/>
                </a:lnTo>
                <a:lnTo>
                  <a:pt x="1510122" y="1588275"/>
                </a:lnTo>
                <a:lnTo>
                  <a:pt x="0" y="1588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55875" y="290821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06C32C-F9DC-BCDB-0C89-43FD7F2FA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00008"/>
              </p:ext>
            </p:extLst>
          </p:nvPr>
        </p:nvGraphicFramePr>
        <p:xfrm>
          <a:off x="228600" y="1583987"/>
          <a:ext cx="17590682" cy="841266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39788">
                  <a:extLst>
                    <a:ext uri="{9D8B030D-6E8A-4147-A177-3AD203B41FA5}">
                      <a16:colId xmlns:a16="http://schemas.microsoft.com/office/drawing/2014/main" val="874495724"/>
                    </a:ext>
                  </a:extLst>
                </a:gridCol>
                <a:gridCol w="3037116">
                  <a:extLst>
                    <a:ext uri="{9D8B030D-6E8A-4147-A177-3AD203B41FA5}">
                      <a16:colId xmlns:a16="http://schemas.microsoft.com/office/drawing/2014/main" val="3594813276"/>
                    </a:ext>
                  </a:extLst>
                </a:gridCol>
                <a:gridCol w="2947382">
                  <a:extLst>
                    <a:ext uri="{9D8B030D-6E8A-4147-A177-3AD203B41FA5}">
                      <a16:colId xmlns:a16="http://schemas.microsoft.com/office/drawing/2014/main" val="3582511169"/>
                    </a:ext>
                  </a:extLst>
                </a:gridCol>
                <a:gridCol w="589732">
                  <a:extLst>
                    <a:ext uri="{9D8B030D-6E8A-4147-A177-3AD203B41FA5}">
                      <a16:colId xmlns:a16="http://schemas.microsoft.com/office/drawing/2014/main" val="578073547"/>
                    </a:ext>
                  </a:extLst>
                </a:gridCol>
                <a:gridCol w="2811635">
                  <a:extLst>
                    <a:ext uri="{9D8B030D-6E8A-4147-A177-3AD203B41FA5}">
                      <a16:colId xmlns:a16="http://schemas.microsoft.com/office/drawing/2014/main" val="2800094283"/>
                    </a:ext>
                  </a:extLst>
                </a:gridCol>
                <a:gridCol w="2675883">
                  <a:extLst>
                    <a:ext uri="{9D8B030D-6E8A-4147-A177-3AD203B41FA5}">
                      <a16:colId xmlns:a16="http://schemas.microsoft.com/office/drawing/2014/main" val="2015419576"/>
                    </a:ext>
                  </a:extLst>
                </a:gridCol>
                <a:gridCol w="3389146">
                  <a:extLst>
                    <a:ext uri="{9D8B030D-6E8A-4147-A177-3AD203B41FA5}">
                      <a16:colId xmlns:a16="http://schemas.microsoft.com/office/drawing/2014/main" val="512589452"/>
                    </a:ext>
                  </a:extLst>
                </a:gridCol>
              </a:tblGrid>
              <a:tr h="1036559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TEAM 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TEAM 2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559757"/>
                  </a:ext>
                </a:extLst>
              </a:tr>
              <a:tr h="107213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</a:rPr>
                        <a:t>Paar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Partner A</a:t>
                      </a:r>
                      <a:endParaRPr lang="en-US" sz="2800" b="1"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Name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Partner B</a:t>
                      </a:r>
                      <a:endParaRPr lang="en-US" sz="2800" b="1" dirty="0"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Name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Partner A</a:t>
                      </a:r>
                      <a:endParaRPr lang="en-US" sz="2800" b="1" dirty="0"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Name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Partner B</a:t>
                      </a:r>
                      <a:endParaRPr lang="en-US" sz="2800" b="1"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Name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8286915"/>
                  </a:ext>
                </a:extLst>
              </a:tr>
              <a:tr h="107213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</a:rPr>
                        <a:t>Paar</a:t>
                      </a:r>
                      <a:r>
                        <a:rPr lang="en-GB" sz="3200" b="1" dirty="0">
                          <a:effectLst/>
                        </a:rPr>
                        <a:t> A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</a:rPr>
                        <a:t> B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051258"/>
                  </a:ext>
                </a:extLst>
              </a:tr>
              <a:tr h="103655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</a:rPr>
                        <a:t>Paar</a:t>
                      </a:r>
                      <a:r>
                        <a:rPr lang="en-GB" sz="3200" b="1" dirty="0">
                          <a:effectLst/>
                        </a:rPr>
                        <a:t> C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39126"/>
                  </a:ext>
                </a:extLst>
              </a:tr>
              <a:tr h="103655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</a:rPr>
                        <a:t>Paar</a:t>
                      </a:r>
                      <a:r>
                        <a:rPr lang="en-GB" sz="3200" b="1" dirty="0">
                          <a:effectLst/>
                        </a:rPr>
                        <a:t> E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</a:rPr>
                        <a:t> F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545869"/>
                  </a:ext>
                </a:extLst>
              </a:tr>
              <a:tr h="103655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</a:rPr>
                        <a:t>Paar</a:t>
                      </a:r>
                      <a:r>
                        <a:rPr lang="en-GB" sz="3200" b="1" dirty="0">
                          <a:effectLst/>
                        </a:rPr>
                        <a:t> G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</a:rPr>
                        <a:t> H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292894"/>
                  </a:ext>
                </a:extLst>
              </a:tr>
              <a:tr h="107213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</a:rPr>
                        <a:t>Paar</a:t>
                      </a:r>
                      <a:r>
                        <a:rPr lang="en-GB" sz="3200" b="1" dirty="0">
                          <a:effectLst/>
                        </a:rPr>
                        <a:t> I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</a:rPr>
                        <a:t> J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977743"/>
                  </a:ext>
                </a:extLst>
              </a:tr>
              <a:tr h="103655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</a:rPr>
                        <a:t>Paar</a:t>
                      </a:r>
                      <a:r>
                        <a:rPr lang="en-GB" sz="3200" b="1" dirty="0">
                          <a:effectLst/>
                        </a:rPr>
                        <a:t> K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</a:rPr>
                        <a:t> L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975553"/>
                  </a:ext>
                </a:extLst>
              </a:tr>
            </a:tbl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67B21B16-20EF-7D20-502F-3FEF7745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564" y="18941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Kinderpaare</a:t>
            </a:r>
            <a:endParaRPr lang="en-US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DA1471-ADA7-583E-E48D-A3E7A907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BB7848D-2B95-D799-7ABC-D70FA13C989D}"/>
              </a:ext>
            </a:extLst>
          </p:cNvPr>
          <p:cNvSpPr/>
          <p:nvPr/>
        </p:nvSpPr>
        <p:spPr>
          <a:xfrm>
            <a:off x="0" y="0"/>
            <a:ext cx="1510122" cy="1588275"/>
          </a:xfrm>
          <a:custGeom>
            <a:avLst/>
            <a:gdLst/>
            <a:ahLst/>
            <a:cxnLst/>
            <a:rect l="l" t="t" r="r" b="b"/>
            <a:pathLst>
              <a:path w="1510122" h="1588275">
                <a:moveTo>
                  <a:pt x="0" y="0"/>
                </a:moveTo>
                <a:lnTo>
                  <a:pt x="1510122" y="0"/>
                </a:lnTo>
                <a:lnTo>
                  <a:pt x="1510122" y="1588275"/>
                </a:lnTo>
                <a:lnTo>
                  <a:pt x="0" y="1588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39DBBDB-1EE9-D96E-F07D-2E496B219583}"/>
              </a:ext>
            </a:extLst>
          </p:cNvPr>
          <p:cNvSpPr/>
          <p:nvPr/>
        </p:nvSpPr>
        <p:spPr>
          <a:xfrm>
            <a:off x="13355875" y="290821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0962CEE-9DD1-2084-1A80-1352DCF48DEC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B4C82AF-10BF-6B60-3F39-B07E3741C3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E7397B0-3B4B-E533-6B91-317D2F79BA70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984AA01-1456-6C0B-5FAA-DA56CB266D20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E398686-18FB-1AEE-1B2E-F981BED026AC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525C486-3A96-C490-5AAB-994321C8C5F2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EB67477-82C3-9BF1-7B71-FA8DF3869802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7E44D06-07B2-1F02-4775-613447ADFE04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DBFA839-DD2C-5B7B-D8FA-0B287FA86663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4E8DAA9B-F009-FB28-A836-F7DE6AC463FF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D199F33-B180-9F0C-2662-384801E1A65D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D431A10-E594-4402-C403-C811B4D3812B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482E808-446C-5A06-6608-85ADC3F3B17D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A17707-D2F8-82BC-26EE-2AA8A2F28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26293"/>
              </p:ext>
            </p:extLst>
          </p:nvPr>
        </p:nvGraphicFramePr>
        <p:xfrm>
          <a:off x="1258069" y="1425253"/>
          <a:ext cx="16202229" cy="85026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049666">
                  <a:extLst>
                    <a:ext uri="{9D8B030D-6E8A-4147-A177-3AD203B41FA5}">
                      <a16:colId xmlns:a16="http://schemas.microsoft.com/office/drawing/2014/main" val="1021895006"/>
                    </a:ext>
                  </a:extLst>
                </a:gridCol>
                <a:gridCol w="4049666">
                  <a:extLst>
                    <a:ext uri="{9D8B030D-6E8A-4147-A177-3AD203B41FA5}">
                      <a16:colId xmlns:a16="http://schemas.microsoft.com/office/drawing/2014/main" val="3429517062"/>
                    </a:ext>
                  </a:extLst>
                </a:gridCol>
                <a:gridCol w="4049666">
                  <a:extLst>
                    <a:ext uri="{9D8B030D-6E8A-4147-A177-3AD203B41FA5}">
                      <a16:colId xmlns:a16="http://schemas.microsoft.com/office/drawing/2014/main" val="2585170964"/>
                    </a:ext>
                  </a:extLst>
                </a:gridCol>
                <a:gridCol w="4053231">
                  <a:extLst>
                    <a:ext uri="{9D8B030D-6E8A-4147-A177-3AD203B41FA5}">
                      <a16:colId xmlns:a16="http://schemas.microsoft.com/office/drawing/2014/main" val="1870874873"/>
                    </a:ext>
                  </a:extLst>
                </a:gridCol>
              </a:tblGrid>
              <a:tr h="1062828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TEAM 1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TEAM 2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24408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Punkte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Punkte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497624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B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62848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C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35909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E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F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561378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G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H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042085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I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J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74358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Paar</a:t>
                      </a:r>
                      <a:r>
                        <a:rPr lang="en-GB" sz="4400" dirty="0">
                          <a:effectLst/>
                        </a:rPr>
                        <a:t> K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 err="1">
                          <a:solidFill>
                            <a:schemeClr val="bg1"/>
                          </a:solidFill>
                          <a:effectLst/>
                        </a:rPr>
                        <a:t>Paar</a:t>
                      </a:r>
                      <a:r>
                        <a:rPr lang="en-GB" sz="4400" b="1" dirty="0">
                          <a:solidFill>
                            <a:schemeClr val="bg1"/>
                          </a:solidFill>
                          <a:effectLst/>
                        </a:rPr>
                        <a:t> L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256727"/>
                  </a:ext>
                </a:extLst>
              </a:tr>
            </a:tbl>
          </a:graphicData>
        </a:graphic>
      </p:graphicFrame>
      <p:sp>
        <p:nvSpPr>
          <p:cNvPr id="3" name="Title 21">
            <a:extLst>
              <a:ext uri="{FF2B5EF4-FFF2-40B4-BE49-F238E27FC236}">
                <a16:creationId xmlns:a16="http://schemas.microsoft.com/office/drawing/2014/main" id="{526172AD-3E4D-F9D4-983D-F062680BCD56}"/>
              </a:ext>
            </a:extLst>
          </p:cNvPr>
          <p:cNvSpPr txBox="1">
            <a:spLocks/>
          </p:cNvSpPr>
          <p:nvPr/>
        </p:nvSpPr>
        <p:spPr>
          <a:xfrm>
            <a:off x="4853564" y="18941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/>
              <a:t>Paar</a:t>
            </a:r>
            <a:r>
              <a:rPr lang="en-US" sz="4800" b="1" dirty="0"/>
              <a:t> und Team </a:t>
            </a:r>
            <a:r>
              <a:rPr lang="en-US" sz="4800" b="1" dirty="0" err="1"/>
              <a:t>Zuordnung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4451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72515AFD-5553-9915-A0A8-92FDCB31E93A}"/>
              </a:ext>
            </a:extLst>
          </p:cNvPr>
          <p:cNvSpPr txBox="1">
            <a:spLocks/>
          </p:cNvSpPr>
          <p:nvPr/>
        </p:nvSpPr>
        <p:spPr>
          <a:xfrm>
            <a:off x="9176215" y="16652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Wie </a:t>
            </a:r>
            <a:r>
              <a:rPr lang="en-US" sz="4800" b="1" dirty="0" err="1"/>
              <a:t>spielt</a:t>
            </a:r>
            <a:r>
              <a:rPr lang="en-US" sz="4800" b="1" dirty="0"/>
              <a:t> man das Spiel?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24523A37-67E8-B35A-B5E2-3FADCDFB4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343272"/>
              </p:ext>
            </p:extLst>
          </p:nvPr>
        </p:nvGraphicFramePr>
        <p:xfrm>
          <a:off x="8106038" y="730726"/>
          <a:ext cx="9340850" cy="882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01063A9-A6A9-4F32-A7D4-434A92A84F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78683">
            <a:off x="1975075" y="1577658"/>
            <a:ext cx="5338472" cy="7541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40E5C-58CE-A500-C454-F2486553B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2589F576-2068-84E6-C28D-6388C5578C77}"/>
              </a:ext>
            </a:extLst>
          </p:cNvPr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D3816E4-E6C7-2F4B-1836-6B51110A3C3A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6D472D6-82A0-B752-F19E-0A0D934287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ED4951E-BF88-F79F-240C-1F08DFCAEED9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2CE85A0-5902-000B-97B4-B687205E98BD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578E7DA-F97F-32B1-3CC3-7AF26EA9A9AC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FEB1830-584A-5ADA-07A7-37B9E8816294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CC4203D-1560-A0D1-AE81-B97F60752349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7CE3228-FDEB-6369-9402-20249ACAF8C6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5CDF234-4552-13BA-01B2-82903202B316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2D0B5208-5391-B958-D7B6-20A821808121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DFF0228-F68F-47B3-8A58-6494A3304C6F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E14409F-B8F8-B191-7879-96708D8AA99C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E62C8C6-422C-E2F1-87AF-D42082D90CAA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EFA6914C-24A3-3033-0DB0-33C095A54767}"/>
              </a:ext>
            </a:extLst>
          </p:cNvPr>
          <p:cNvSpPr txBox="1">
            <a:spLocks/>
          </p:cNvSpPr>
          <p:nvPr/>
        </p:nvSpPr>
        <p:spPr>
          <a:xfrm>
            <a:off x="3386029" y="49792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1. Warm-Up </a:t>
            </a:r>
            <a:r>
              <a:rPr lang="en-US" sz="4800" b="1" dirty="0" err="1"/>
              <a:t>Aktivität</a:t>
            </a:r>
            <a:endParaRPr lang="en-US" sz="48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70ED42-B3D4-F5C2-B7B0-53869148C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963" y="1640923"/>
            <a:ext cx="5296639" cy="748769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6578336-32B9-F7CC-6A5D-879703966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2872" y="1583987"/>
            <a:ext cx="5306165" cy="74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9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109C5-AFED-A3CA-BDB6-3DBB4109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2B079281-3246-652D-4C5F-D5472FF6EB48}"/>
              </a:ext>
            </a:extLst>
          </p:cNvPr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F758F23-8FF5-868D-2C57-E73D02D92391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D23004C-6F77-B004-85DF-535830ABA8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4E094C0-6132-3C63-59AE-6EFE5684A5B9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F04273C-F5AE-70C1-460D-842535AD8F70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D7BEE25-FA16-EC36-470C-3965B730427B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F8A9A37-2EA7-5B54-6A72-747FE508AE58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ED069EC-3AF2-CB64-8BF3-EFDAA23C406C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9199ACD-5D02-DB7E-D325-9373F3915D1D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DAFCDFB4-5AB1-6161-6B0D-B69D64388105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26EC41BE-ECEB-630D-DD09-C086CDF984B9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E0AA8DA-EE46-596F-2CEE-CABD63A90AA9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F4C5A46-0BA1-5334-27B6-A1A9B9EEF90B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AEA8FC0-0A2B-A82D-9DF4-95D3224ECAF7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68A63668-6946-D361-C6A1-3D32D76339A5}"/>
              </a:ext>
            </a:extLst>
          </p:cNvPr>
          <p:cNvSpPr txBox="1">
            <a:spLocks/>
          </p:cNvSpPr>
          <p:nvPr/>
        </p:nvSpPr>
        <p:spPr>
          <a:xfrm>
            <a:off x="4349880" y="694318"/>
            <a:ext cx="10232298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</a:t>
            </a:r>
            <a:r>
              <a:rPr lang="de-DE" sz="4800" b="1" dirty="0"/>
              <a:t>Erzähle deine eigene Geschichte nach</a:t>
            </a:r>
            <a:r>
              <a:rPr lang="en-US" sz="4800" b="1" dirty="0"/>
              <a:t>.</a:t>
            </a:r>
            <a:endParaRPr lang="de-AT" sz="4800" b="1" dirty="0"/>
          </a:p>
          <a:p>
            <a:endParaRPr lang="en-US" sz="48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ADDFA9-F628-C213-DABC-3BF9F86BA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47" y="2400300"/>
            <a:ext cx="8611802" cy="61635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6537FB-802E-C2A3-54D2-5AEA7FA3C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6029" y="2404853"/>
            <a:ext cx="8621328" cy="60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46BCC-499E-93DF-BD62-DB619CADB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783A4B40-421F-8FDA-F042-8C1730822EFF}"/>
              </a:ext>
            </a:extLst>
          </p:cNvPr>
          <p:cNvSpPr/>
          <p:nvPr/>
        </p:nvSpPr>
        <p:spPr>
          <a:xfrm>
            <a:off x="13411200" y="9441915"/>
            <a:ext cx="4742797" cy="845085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161C4E4-F077-F928-15BD-5F28556A6731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80DC803-AC5D-1CB3-8311-A73E60923A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8C2176A-B354-A204-A3B2-15069CD3C0B0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9F95768-DF43-15A8-02E2-065381C87CA9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ADBFEAB-68DB-825F-6700-A9952C0CB010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F1C6DCB-2B76-DEBA-F08C-6C8364CFE4C8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F33AEA6-4DAF-8D7B-2DBA-339F591095BE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67EA0C5-78CB-F38D-B1BF-3E4C4D978DA1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CF5EF01-843C-F0CE-CBB9-6FCC7ABA5478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0F3BD2E-359B-2129-DC16-B7429E451CC5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36A619A-AFB7-9008-217F-D28ACD380BDF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E71958A-E07E-35C3-B9F1-23A82AFEF1CB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224611D-1ED4-DA24-9EAC-6BA687F0E7FA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902124AC-7693-1EB4-6FC4-7C32263DA527}"/>
              </a:ext>
            </a:extLst>
          </p:cNvPr>
          <p:cNvSpPr txBox="1">
            <a:spLocks/>
          </p:cNvSpPr>
          <p:nvPr/>
        </p:nvSpPr>
        <p:spPr>
          <a:xfrm>
            <a:off x="622219" y="928701"/>
            <a:ext cx="7303957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/>
              <a:t>Visuelle</a:t>
            </a:r>
            <a:r>
              <a:rPr lang="en-US" sz="4800" b="1" dirty="0"/>
              <a:t> </a:t>
            </a:r>
            <a:r>
              <a:rPr lang="en-US" sz="4800" b="1" dirty="0" err="1"/>
              <a:t>Hilfe</a:t>
            </a:r>
            <a:r>
              <a:rPr lang="en-US" sz="4800" b="1" dirty="0"/>
              <a:t> – </a:t>
            </a:r>
            <a:r>
              <a:rPr lang="en-US" sz="4800" b="1" dirty="0" err="1"/>
              <a:t>Satzanfänge</a:t>
            </a:r>
            <a:r>
              <a:rPr lang="en-US" sz="4800" b="1" dirty="0"/>
              <a:t>/ </a:t>
            </a:r>
            <a:r>
              <a:rPr lang="en-US" sz="4800" b="1" dirty="0" err="1"/>
              <a:t>Bindewörter</a:t>
            </a:r>
            <a:r>
              <a:rPr lang="en-US" sz="4800" b="1" dirty="0"/>
              <a:t> und </a:t>
            </a:r>
            <a:r>
              <a:rPr lang="en-US" sz="4800" b="1" dirty="0" err="1"/>
              <a:t>Gefühle</a:t>
            </a:r>
            <a:endParaRPr lang="en-US" sz="4800" b="1" dirty="0"/>
          </a:p>
        </p:txBody>
      </p:sp>
      <p:sp>
        <p:nvSpPr>
          <p:cNvPr id="4" name="Title 21">
            <a:extLst>
              <a:ext uri="{FF2B5EF4-FFF2-40B4-BE49-F238E27FC236}">
                <a16:creationId xmlns:a16="http://schemas.microsoft.com/office/drawing/2014/main" id="{C90EE159-C039-1634-02F1-47FB3A92E5A4}"/>
              </a:ext>
            </a:extLst>
          </p:cNvPr>
          <p:cNvSpPr txBox="1">
            <a:spLocks/>
          </p:cNvSpPr>
          <p:nvPr/>
        </p:nvSpPr>
        <p:spPr>
          <a:xfrm>
            <a:off x="10028329" y="745372"/>
            <a:ext cx="7303957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/>
              <a:t>Nacherzählungsleitfragen</a:t>
            </a:r>
            <a:endParaRPr lang="en-US" sz="4800" b="1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C3329DB-02D0-3F46-2DA1-E85D9A036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464" y="1583987"/>
            <a:ext cx="5541685" cy="78540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F1CF329-2899-425A-B2B9-778781784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242" y="2198218"/>
            <a:ext cx="6487909" cy="78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ED588-3268-9517-7FEA-BADC466F5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09C00371-021E-B31B-BCF4-D3CA7D1B7ADC}"/>
              </a:ext>
            </a:extLst>
          </p:cNvPr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9A371FF8-3034-5725-CC36-BF44615FB9BE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0246B5C-25A1-874E-5B40-248B830F04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BC68E4E-6A99-FF4E-FABD-23534BDAF314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C2F2F35-526E-823A-DE71-B705CFE8AA3C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8A5090F-183C-7670-C1D5-8E6598031175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559B81F-E8A6-FA76-CA75-D22B27AD8643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A668369-C43C-2FFD-5A71-A8FDBA97A88C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45CE860-34FC-A836-5996-B77E40996795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B0413961-85F3-A05C-28CA-736761DED8F0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A1CD4AD-2D96-73A6-55A1-1A40AA9F063C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79242B97-9307-E4C3-40AF-891F72A021B0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D629B748-3B2C-500E-B6DD-7399F3CBF09F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F959B29-55C0-EB0A-4399-3523B98532AC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BA2C47D9-FDCE-077D-51D4-C38823C65783}"/>
              </a:ext>
            </a:extLst>
          </p:cNvPr>
          <p:cNvSpPr txBox="1">
            <a:spLocks/>
          </p:cNvSpPr>
          <p:nvPr/>
        </p:nvSpPr>
        <p:spPr>
          <a:xfrm>
            <a:off x="3739393" y="-20224"/>
            <a:ext cx="10809213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/>
              <a:t>Checkliste</a:t>
            </a:r>
            <a:r>
              <a:rPr lang="en-US" sz="4800" b="1" dirty="0"/>
              <a:t> für </a:t>
            </a:r>
            <a:r>
              <a:rPr lang="en-US" sz="4800" b="1" dirty="0" err="1"/>
              <a:t>Nacherzählungspartner</a:t>
            </a:r>
            <a:endParaRPr lang="en-US" sz="48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C654B9-59B2-620C-2E35-05B1A0250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4578" y="963432"/>
            <a:ext cx="3810704" cy="90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9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F7964-BA61-EA82-AA94-7567CF644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2E126863-9126-432B-8CBE-D1A2B11C8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341" y="173436"/>
            <a:ext cx="3947312" cy="9374867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DAD8BA87-E85F-6AE3-8273-3F61AAAEB771}"/>
              </a:ext>
            </a:extLst>
          </p:cNvPr>
          <p:cNvSpPr/>
          <p:nvPr/>
        </p:nvSpPr>
        <p:spPr>
          <a:xfrm>
            <a:off x="13221872" y="9163583"/>
            <a:ext cx="4932125" cy="1035746"/>
          </a:xfrm>
          <a:custGeom>
            <a:avLst/>
            <a:gdLst/>
            <a:ahLst/>
            <a:cxnLst/>
            <a:rect l="l" t="t" r="r" b="b"/>
            <a:pathLst>
              <a:path w="4932125" h="1035746">
                <a:moveTo>
                  <a:pt x="0" y="0"/>
                </a:moveTo>
                <a:lnTo>
                  <a:pt x="4932125" y="0"/>
                </a:lnTo>
                <a:lnTo>
                  <a:pt x="4932125" y="1035747"/>
                </a:lnTo>
                <a:lnTo>
                  <a:pt x="0" y="1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44BD734-0E54-6810-4333-0F3F24CB2886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485BD32-467A-AAF5-3CCF-9F8B0645F4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1AF4273-A7CF-4E7D-B21E-D40E0A8B7C2C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8369196-6E47-7D52-F8E0-77488C3B0C7F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6E0B93D-04D0-0291-DFBA-F4E466AF05A5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6D6A954-8E63-A647-B4A7-3F32AF8C9529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D2DA140-66B0-4306-5A12-FCF23D5EF518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14552FA-7CB5-038A-7CDA-EF08934C7F39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62C6C4C2-4462-FEC5-FCDA-18F19F2072F6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92E7913-BB27-D7E9-427C-C36F52964CA9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6ACD2FD-597C-A439-F181-BDB0F8E7E7DF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643844DC-2C21-CE4E-DBFE-26EC6B47A096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33C1CF-9C12-135F-FB88-B08C88BD0BE9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E8D002CF-6349-C9F0-2289-34FF45B2F568}"/>
              </a:ext>
            </a:extLst>
          </p:cNvPr>
          <p:cNvSpPr txBox="1">
            <a:spLocks/>
          </p:cNvSpPr>
          <p:nvPr/>
        </p:nvSpPr>
        <p:spPr>
          <a:xfrm>
            <a:off x="-31102" y="1790699"/>
            <a:ext cx="7303957" cy="1987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/>
              <a:t>Checkliste</a:t>
            </a:r>
            <a:r>
              <a:rPr lang="en-US" sz="4800" b="1" dirty="0"/>
              <a:t> für </a:t>
            </a:r>
            <a:r>
              <a:rPr lang="en-US" sz="4800" b="1" dirty="0" err="1"/>
              <a:t>Nacherzählungspartner</a:t>
            </a:r>
            <a:endParaRPr lang="en-US" sz="4800" b="1" dirty="0"/>
          </a:p>
          <a:p>
            <a:r>
              <a:rPr lang="en-US" sz="4800" b="1" dirty="0" err="1"/>
              <a:t>Szenario</a:t>
            </a:r>
            <a:r>
              <a:rPr lang="en-US" sz="4800" b="1" dirty="0"/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169BF-688E-199C-28B2-C20A57B84A6F}"/>
              </a:ext>
            </a:extLst>
          </p:cNvPr>
          <p:cNvSpPr txBox="1"/>
          <p:nvPr/>
        </p:nvSpPr>
        <p:spPr>
          <a:xfrm>
            <a:off x="10896600" y="1566137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8EF709-04D5-BE04-1CCD-693DD3C27A94}"/>
              </a:ext>
            </a:extLst>
          </p:cNvPr>
          <p:cNvSpPr/>
          <p:nvPr/>
        </p:nvSpPr>
        <p:spPr>
          <a:xfrm>
            <a:off x="9112624" y="5981700"/>
            <a:ext cx="559838" cy="53848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23326-844B-F027-CF57-14D552993986}"/>
              </a:ext>
            </a:extLst>
          </p:cNvPr>
          <p:cNvSpPr/>
          <p:nvPr/>
        </p:nvSpPr>
        <p:spPr>
          <a:xfrm>
            <a:off x="8676279" y="7658100"/>
            <a:ext cx="559837" cy="53848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23F30B-91CB-99B3-070B-04F120515BFA}"/>
              </a:ext>
            </a:extLst>
          </p:cNvPr>
          <p:cNvSpPr txBox="1"/>
          <p:nvPr/>
        </p:nvSpPr>
        <p:spPr>
          <a:xfrm>
            <a:off x="2263485" y="5866219"/>
            <a:ext cx="454176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9 + 3 + 4 + 2 = 18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390DA6-274B-0948-C62C-4173C673D921}"/>
              </a:ext>
            </a:extLst>
          </p:cNvPr>
          <p:cNvSpPr/>
          <p:nvPr/>
        </p:nvSpPr>
        <p:spPr>
          <a:xfrm>
            <a:off x="10642831" y="8293342"/>
            <a:ext cx="831537" cy="76944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2073D759-0EE9-9A8B-3353-A1236197B701}"/>
              </a:ext>
            </a:extLst>
          </p:cNvPr>
          <p:cNvSpPr/>
          <p:nvPr/>
        </p:nvSpPr>
        <p:spPr>
          <a:xfrm>
            <a:off x="9451726" y="6796696"/>
            <a:ext cx="559837" cy="53848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0E1004C8-6E14-42A7-B72F-4D4BE331B739}"/>
              </a:ext>
            </a:extLst>
          </p:cNvPr>
          <p:cNvSpPr txBox="1"/>
          <p:nvPr/>
        </p:nvSpPr>
        <p:spPr>
          <a:xfrm>
            <a:off x="10896600" y="1182548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5298203E-23E7-4B1B-8E6C-83F330FC70AF}"/>
              </a:ext>
            </a:extLst>
          </p:cNvPr>
          <p:cNvSpPr txBox="1"/>
          <p:nvPr/>
        </p:nvSpPr>
        <p:spPr>
          <a:xfrm>
            <a:off x="10939839" y="2762933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FABC85A8-13F0-458A-964B-FE4F1C584FC2}"/>
              </a:ext>
            </a:extLst>
          </p:cNvPr>
          <p:cNvSpPr txBox="1"/>
          <p:nvPr/>
        </p:nvSpPr>
        <p:spPr>
          <a:xfrm>
            <a:off x="10887000" y="2424949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E9E15A7C-119C-43AB-ABA5-D02696456C98}"/>
              </a:ext>
            </a:extLst>
          </p:cNvPr>
          <p:cNvSpPr txBox="1"/>
          <p:nvPr/>
        </p:nvSpPr>
        <p:spPr>
          <a:xfrm>
            <a:off x="10887000" y="1949726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0" name="TextBox 2">
            <a:extLst>
              <a:ext uri="{FF2B5EF4-FFF2-40B4-BE49-F238E27FC236}">
                <a16:creationId xmlns:a16="http://schemas.microsoft.com/office/drawing/2014/main" id="{C5820B70-624C-4B57-B09E-79A3CC31A0DD}"/>
              </a:ext>
            </a:extLst>
          </p:cNvPr>
          <p:cNvSpPr txBox="1"/>
          <p:nvPr/>
        </p:nvSpPr>
        <p:spPr>
          <a:xfrm>
            <a:off x="10956449" y="3206945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EBC5F7B6-1438-4A02-BF1E-041F33DB9A00}"/>
              </a:ext>
            </a:extLst>
          </p:cNvPr>
          <p:cNvSpPr txBox="1"/>
          <p:nvPr/>
        </p:nvSpPr>
        <p:spPr>
          <a:xfrm>
            <a:off x="10956449" y="3621745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66355BC1-6925-42C9-B977-45B07BFF65B9}"/>
              </a:ext>
            </a:extLst>
          </p:cNvPr>
          <p:cNvSpPr txBox="1"/>
          <p:nvPr/>
        </p:nvSpPr>
        <p:spPr>
          <a:xfrm>
            <a:off x="10942017" y="4036545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66A38F7D-5738-4985-AF28-46ABBBB84870}"/>
              </a:ext>
            </a:extLst>
          </p:cNvPr>
          <p:cNvSpPr txBox="1"/>
          <p:nvPr/>
        </p:nvSpPr>
        <p:spPr>
          <a:xfrm>
            <a:off x="10939839" y="4645036"/>
            <a:ext cx="3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✓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56ed981-c658-4552-ba3c-31782ae0efdf">
      <UserInfo>
        <DisplayName/>
        <AccountId xsi:nil="true"/>
        <AccountType/>
      </UserInfo>
    </SharedWithUsers>
    <TaxCatchAll xmlns="a56ed981-c658-4552-ba3c-31782ae0efdf" xsi:nil="true"/>
    <lcf76f155ced4ddcb4097134ff3c332f xmlns="94c81aba-72ed-45a9-92f3-d50643c425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90F9DC96822A48A9232D0BA8FDEFAC" ma:contentTypeVersion="15" ma:contentTypeDescription="Ein neues Dokument erstellen." ma:contentTypeScope="" ma:versionID="690a70fa56f62790d1f84246c0cd1c91">
  <xsd:schema xmlns:xsd="http://www.w3.org/2001/XMLSchema" xmlns:xs="http://www.w3.org/2001/XMLSchema" xmlns:p="http://schemas.microsoft.com/office/2006/metadata/properties" xmlns:ns2="94c81aba-72ed-45a9-92f3-d50643c425b9" xmlns:ns3="a56ed981-c658-4552-ba3c-31782ae0efdf" targetNamespace="http://schemas.microsoft.com/office/2006/metadata/properties" ma:root="true" ma:fieldsID="066c3061a5aa7858e2d9332225c38d6a" ns2:_="" ns3:_="">
    <xsd:import namespace="94c81aba-72ed-45a9-92f3-d50643c425b9"/>
    <xsd:import namespace="a56ed981-c658-4552-ba3c-31782ae0ef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81aba-72ed-45a9-92f3-d50643c42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6d6df5be-0062-4bd9-a51f-606755187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ed981-c658-4552-ba3c-31782ae0efd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c8ca338-dfd1-48e3-82f1-84ad289b6528}" ma:internalName="TaxCatchAll" ma:showField="CatchAllData" ma:web="a56ed981-c658-4552-ba3c-31782ae0ef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83446-217C-471F-BAAD-B1DB88EC0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B72E6C-5B84-4B37-ABE8-E266F68B57B6}">
  <ds:schemaRefs>
    <ds:schemaRef ds:uri="http://schemas.microsoft.com/office/2006/metadata/properties"/>
    <ds:schemaRef ds:uri="http://schemas.microsoft.com/office/infopath/2007/PartnerControls"/>
    <ds:schemaRef ds:uri="a56ed981-c658-4552-ba3c-31782ae0efdf"/>
    <ds:schemaRef ds:uri="94c81aba-72ed-45a9-92f3-d50643c425b9"/>
  </ds:schemaRefs>
</ds:datastoreItem>
</file>

<file path=customXml/itemProps3.xml><?xml version="1.0" encoding="utf-8"?>
<ds:datastoreItem xmlns:ds="http://schemas.openxmlformats.org/officeDocument/2006/customXml" ds:itemID="{CF8C70FF-7DF3-46C6-9531-C6D121B0C29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Benutzerdefiniert</PresentationFormat>
  <Paragraphs>160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IBM Plex Sans Condensed</vt:lpstr>
      <vt:lpstr>Georgia Pro Bold</vt:lpstr>
      <vt:lpstr>Georgia Pro</vt:lpstr>
      <vt:lpstr>DM Sans</vt:lpstr>
      <vt:lpstr>Office Theme</vt:lpstr>
      <vt:lpstr>PowerPoint-Präsentation</vt:lpstr>
      <vt:lpstr>Kinderpaare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Gerth</dc:creator>
  <cp:lastModifiedBy>Sabrina Gerth</cp:lastModifiedBy>
  <cp:revision>25</cp:revision>
  <dcterms:created xsi:type="dcterms:W3CDTF">2006-08-16T00:00:00Z</dcterms:created>
  <dcterms:modified xsi:type="dcterms:W3CDTF">2026-06-16T08:56:29Z</dcterms:modified>
  <dc:identifier>DAGAmT_QPGI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0x0101004890F9DC96822A48A9232D0BA8FDEFAC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